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0" r:id="rId7"/>
  </p:sldMasterIdLst>
  <p:notesMasterIdLst>
    <p:notesMasterId r:id="rId24"/>
  </p:notesMasterIdLst>
  <p:sldIdLst>
    <p:sldId id="258" r:id="rId8"/>
    <p:sldId id="259" r:id="rId9"/>
    <p:sldId id="264" r:id="rId10"/>
    <p:sldId id="266" r:id="rId11"/>
    <p:sldId id="270" r:id="rId12"/>
    <p:sldId id="272" r:id="rId13"/>
    <p:sldId id="265" r:id="rId14"/>
    <p:sldId id="273" r:id="rId15"/>
    <p:sldId id="274" r:id="rId16"/>
    <p:sldId id="278" r:id="rId17"/>
    <p:sldId id="277" r:id="rId18"/>
    <p:sldId id="279" r:id="rId19"/>
    <p:sldId id="280" r:id="rId20"/>
    <p:sldId id="281" r:id="rId21"/>
    <p:sldId id="283" r:id="rId22"/>
    <p:sldId id="282" r:id="rId23"/>
  </p:sldIdLst>
  <p:sldSz cx="16235363" cy="9144000"/>
  <p:notesSz cx="6858000" cy="9144000"/>
  <p:defaultTextStyle>
    <a:defPPr>
      <a:defRPr lang="en-US"/>
    </a:defPPr>
    <a:lvl1pPr marL="0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1pPr>
    <a:lvl2pPr marL="725119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2pPr>
    <a:lvl3pPr marL="1450238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3pPr>
    <a:lvl4pPr marL="2175358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4pPr>
    <a:lvl5pPr marL="2900477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5pPr>
    <a:lvl6pPr marL="3625596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6pPr>
    <a:lvl7pPr marL="4350715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7pPr>
    <a:lvl8pPr marL="5075834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8pPr>
    <a:lvl9pPr marL="5800954" algn="l" defTabSz="725119" rtl="0" eaLnBrk="1" latinLnBrk="0" hangingPunct="1">
      <a:defRPr sz="28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0" autoAdjust="0"/>
    <p:restoredTop sz="96327" autoAdjust="0"/>
  </p:normalViewPr>
  <p:slideViewPr>
    <p:cSldViewPr snapToGrid="0">
      <p:cViewPr varScale="1">
        <p:scale>
          <a:sx n="87" d="100"/>
          <a:sy n="87" d="100"/>
        </p:scale>
        <p:origin x="138" y="3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.xml" Id="rId8" /><Relationship Type="http://schemas.openxmlformats.org/officeDocument/2006/relationships/slide" Target="slides/slide6.xml" Id="rId13" /><Relationship Type="http://schemas.openxmlformats.org/officeDocument/2006/relationships/slide" Target="slides/slide11.xml" Id="rId18" /><Relationship Type="http://schemas.openxmlformats.org/officeDocument/2006/relationships/viewProps" Target="viewProps.xml" Id="rId26" /><Relationship Type="http://schemas.openxmlformats.org/officeDocument/2006/relationships/customXml" Target="../customXml/item3.xml" Id="rId3" /><Relationship Type="http://schemas.openxmlformats.org/officeDocument/2006/relationships/slide" Target="slides/slide14.xml" Id="rId21" /><Relationship Type="http://schemas.openxmlformats.org/officeDocument/2006/relationships/slideMaster" Target="slideMasters/slideMaster4.xml" Id="rId7" /><Relationship Type="http://schemas.openxmlformats.org/officeDocument/2006/relationships/slide" Target="slides/slide5.xml" Id="rId12" /><Relationship Type="http://schemas.openxmlformats.org/officeDocument/2006/relationships/slide" Target="slides/slide10.xml" Id="rId17" /><Relationship Type="http://schemas.openxmlformats.org/officeDocument/2006/relationships/presProps" Target="presProps.xml" Id="rId25" /><Relationship Type="http://schemas.openxmlformats.org/officeDocument/2006/relationships/customXml" Target="../customXml/item2.xml" Id="rId2" /><Relationship Type="http://schemas.openxmlformats.org/officeDocument/2006/relationships/slide" Target="slides/slide9.xml" Id="rId16" /><Relationship Type="http://schemas.openxmlformats.org/officeDocument/2006/relationships/slide" Target="slides/slide13.xml" Id="rId20" /><Relationship Type="http://schemas.openxmlformats.org/officeDocument/2006/relationships/customXml" Target="../customXml/item1.xml" Id="rId1" /><Relationship Type="http://schemas.openxmlformats.org/officeDocument/2006/relationships/slideMaster" Target="slideMasters/slideMaster3.xml" Id="rId6" /><Relationship Type="http://schemas.openxmlformats.org/officeDocument/2006/relationships/slide" Target="slides/slide4.xml" Id="rId11" /><Relationship Type="http://schemas.openxmlformats.org/officeDocument/2006/relationships/notesMaster" Target="notesMasters/notesMaster1.xml" Id="rId24" /><Relationship Type="http://schemas.openxmlformats.org/officeDocument/2006/relationships/slideMaster" Target="slideMasters/slideMaster2.xml" Id="rId5" /><Relationship Type="http://schemas.openxmlformats.org/officeDocument/2006/relationships/slide" Target="slides/slide8.xml" Id="rId15" /><Relationship Type="http://schemas.openxmlformats.org/officeDocument/2006/relationships/slide" Target="slides/slide16.xml" Id="rId23" /><Relationship Type="http://schemas.openxmlformats.org/officeDocument/2006/relationships/tableStyles" Target="tableStyles.xml" Id="rId28" /><Relationship Type="http://schemas.openxmlformats.org/officeDocument/2006/relationships/slide" Target="slides/slide3.xml" Id="rId10" /><Relationship Type="http://schemas.openxmlformats.org/officeDocument/2006/relationships/slide" Target="slides/slide12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2.xml" Id="rId9" /><Relationship Type="http://schemas.openxmlformats.org/officeDocument/2006/relationships/slide" Target="slides/slide7.xml" Id="rId14" /><Relationship Type="http://schemas.openxmlformats.org/officeDocument/2006/relationships/slide" Target="slides/slide15.xml" Id="rId22" /><Relationship Type="http://schemas.openxmlformats.org/officeDocument/2006/relationships/theme" Target="theme/theme1.xml" Id="rId27" /><Relationship Type="http://schemas.openxmlformats.org/officeDocument/2006/relationships/customXml" Target="/customXML/item4.xml" Id="R354cc6e3c0c04162" 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DA8E0-CFA2-464E-8427-800E6FA8BBE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D2AF148-EB2C-4F43-A4E4-4BC2F20DFBB1}">
      <dgm:prSet/>
      <dgm:spPr/>
      <dgm:t>
        <a:bodyPr/>
        <a:lstStyle/>
        <a:p>
          <a:pPr>
            <a:defRPr cap="all"/>
          </a:pPr>
          <a:r>
            <a:rPr lang="en-US"/>
            <a:t>Consolidated pictures of threat dispersion</a:t>
          </a:r>
        </a:p>
      </dgm:t>
    </dgm:pt>
    <dgm:pt modelId="{358706B2-3431-4135-ACAA-A85547AF0E3E}" type="parTrans" cxnId="{43882AD7-2546-4AB6-9235-95DE7CDECFDD}">
      <dgm:prSet/>
      <dgm:spPr/>
      <dgm:t>
        <a:bodyPr/>
        <a:lstStyle/>
        <a:p>
          <a:endParaRPr lang="en-US"/>
        </a:p>
      </dgm:t>
    </dgm:pt>
    <dgm:pt modelId="{74F2CF0F-4228-4DE1-9745-7AE7C6C60250}" type="sibTrans" cxnId="{43882AD7-2546-4AB6-9235-95DE7CDECFDD}">
      <dgm:prSet/>
      <dgm:spPr/>
      <dgm:t>
        <a:bodyPr/>
        <a:lstStyle/>
        <a:p>
          <a:endParaRPr lang="en-US"/>
        </a:p>
      </dgm:t>
    </dgm:pt>
    <dgm:pt modelId="{0F5C8D7A-4335-4B27-9B62-865C690C699B}">
      <dgm:prSet/>
      <dgm:spPr/>
      <dgm:t>
        <a:bodyPr/>
        <a:lstStyle/>
        <a:p>
          <a:pPr>
            <a:defRPr cap="all"/>
          </a:pPr>
          <a:r>
            <a:rPr lang="en-US"/>
            <a:t>Reduced need for specialist input</a:t>
          </a:r>
        </a:p>
      </dgm:t>
    </dgm:pt>
    <dgm:pt modelId="{8851BA17-1649-4E31-A4CD-6413B5FE00AF}" type="parTrans" cxnId="{11922F47-DEF4-494B-83A1-F4092A70F026}">
      <dgm:prSet/>
      <dgm:spPr/>
      <dgm:t>
        <a:bodyPr/>
        <a:lstStyle/>
        <a:p>
          <a:endParaRPr lang="en-US"/>
        </a:p>
      </dgm:t>
    </dgm:pt>
    <dgm:pt modelId="{965EE347-DA08-4745-B40C-680593CF78F4}" type="sibTrans" cxnId="{11922F47-DEF4-494B-83A1-F4092A70F026}">
      <dgm:prSet/>
      <dgm:spPr/>
      <dgm:t>
        <a:bodyPr/>
        <a:lstStyle/>
        <a:p>
          <a:endParaRPr lang="en-US"/>
        </a:p>
      </dgm:t>
    </dgm:pt>
    <dgm:pt modelId="{74D85DEB-7068-472F-A10E-10F68994F5AE}">
      <dgm:prSet/>
      <dgm:spPr/>
      <dgm:t>
        <a:bodyPr/>
        <a:lstStyle/>
        <a:p>
          <a:pPr>
            <a:defRPr cap="all"/>
          </a:pPr>
          <a:r>
            <a:rPr lang="en-US"/>
            <a:t>Networks and dynamic information architectures </a:t>
          </a:r>
        </a:p>
      </dgm:t>
    </dgm:pt>
    <dgm:pt modelId="{79EACCD2-504F-427A-856F-049F88227334}" type="parTrans" cxnId="{A3F9EFB7-0057-4DF1-B1EE-C75D87A6A30E}">
      <dgm:prSet/>
      <dgm:spPr/>
      <dgm:t>
        <a:bodyPr/>
        <a:lstStyle/>
        <a:p>
          <a:endParaRPr lang="en-US"/>
        </a:p>
      </dgm:t>
    </dgm:pt>
    <dgm:pt modelId="{EA9EEEA9-90E2-412D-AEE0-82D91EDBA120}" type="sibTrans" cxnId="{A3F9EFB7-0057-4DF1-B1EE-C75D87A6A30E}">
      <dgm:prSet/>
      <dgm:spPr/>
      <dgm:t>
        <a:bodyPr/>
        <a:lstStyle/>
        <a:p>
          <a:endParaRPr lang="en-US"/>
        </a:p>
      </dgm:t>
    </dgm:pt>
    <dgm:pt modelId="{2DF162B2-7E7F-4475-9DBC-AA8DFB3188B9}" type="pres">
      <dgm:prSet presAssocID="{B13DA8E0-CFA2-464E-8427-800E6FA8BBE8}" presName="root" presStyleCnt="0">
        <dgm:presLayoutVars>
          <dgm:dir/>
          <dgm:resizeHandles val="exact"/>
        </dgm:presLayoutVars>
      </dgm:prSet>
      <dgm:spPr/>
    </dgm:pt>
    <dgm:pt modelId="{41E5BD6A-3233-474F-85E7-21B6A9EA00BF}" type="pres">
      <dgm:prSet presAssocID="{ED2AF148-EB2C-4F43-A4E4-4BC2F20DFBB1}" presName="compNode" presStyleCnt="0"/>
      <dgm:spPr/>
    </dgm:pt>
    <dgm:pt modelId="{55D40715-DFE7-4BCD-9794-141146B0E18E}" type="pres">
      <dgm:prSet presAssocID="{ED2AF148-EB2C-4F43-A4E4-4BC2F20DFBB1}" presName="iconBgRect" presStyleLbl="bgShp" presStyleIdx="0" presStyleCnt="3"/>
      <dgm:spPr/>
    </dgm:pt>
    <dgm:pt modelId="{F964DF90-CC81-4F63-9C0C-03A12F322695}" type="pres">
      <dgm:prSet presAssocID="{ED2AF148-EB2C-4F43-A4E4-4BC2F20DFBB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tical disc"/>
        </a:ext>
      </dgm:extLst>
    </dgm:pt>
    <dgm:pt modelId="{7287A5AE-855E-490E-A7F1-859FC210C300}" type="pres">
      <dgm:prSet presAssocID="{ED2AF148-EB2C-4F43-A4E4-4BC2F20DFBB1}" presName="spaceRect" presStyleCnt="0"/>
      <dgm:spPr/>
    </dgm:pt>
    <dgm:pt modelId="{908D3110-829E-479F-BA34-54A364233472}" type="pres">
      <dgm:prSet presAssocID="{ED2AF148-EB2C-4F43-A4E4-4BC2F20DFBB1}" presName="textRect" presStyleLbl="revTx" presStyleIdx="0" presStyleCnt="3">
        <dgm:presLayoutVars>
          <dgm:chMax val="1"/>
          <dgm:chPref val="1"/>
        </dgm:presLayoutVars>
      </dgm:prSet>
      <dgm:spPr/>
    </dgm:pt>
    <dgm:pt modelId="{E85A0D3E-2870-4D29-B256-68DEC7AE1712}" type="pres">
      <dgm:prSet presAssocID="{74F2CF0F-4228-4DE1-9745-7AE7C6C60250}" presName="sibTrans" presStyleCnt="0"/>
      <dgm:spPr/>
    </dgm:pt>
    <dgm:pt modelId="{4E6E5275-3B12-4E2B-A920-EA7BFE08449D}" type="pres">
      <dgm:prSet presAssocID="{0F5C8D7A-4335-4B27-9B62-865C690C699B}" presName="compNode" presStyleCnt="0"/>
      <dgm:spPr/>
    </dgm:pt>
    <dgm:pt modelId="{3F8F6444-8A8D-4887-88B3-82D481EE4D4F}" type="pres">
      <dgm:prSet presAssocID="{0F5C8D7A-4335-4B27-9B62-865C690C699B}" presName="iconBgRect" presStyleLbl="bgShp" presStyleIdx="1" presStyleCnt="3"/>
      <dgm:spPr/>
    </dgm:pt>
    <dgm:pt modelId="{E1A738CC-2DA2-4ED7-80D2-2CD78354066E}" type="pres">
      <dgm:prSet presAssocID="{0F5C8D7A-4335-4B27-9B62-865C690C69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uchscreen outline"/>
        </a:ext>
      </dgm:extLst>
    </dgm:pt>
    <dgm:pt modelId="{BA370868-5B33-4EBA-A0F1-37C6E53FABC2}" type="pres">
      <dgm:prSet presAssocID="{0F5C8D7A-4335-4B27-9B62-865C690C699B}" presName="spaceRect" presStyleCnt="0"/>
      <dgm:spPr/>
    </dgm:pt>
    <dgm:pt modelId="{53E024D7-2891-4414-AB2E-42E983F32A77}" type="pres">
      <dgm:prSet presAssocID="{0F5C8D7A-4335-4B27-9B62-865C690C699B}" presName="textRect" presStyleLbl="revTx" presStyleIdx="1" presStyleCnt="3">
        <dgm:presLayoutVars>
          <dgm:chMax val="1"/>
          <dgm:chPref val="1"/>
        </dgm:presLayoutVars>
      </dgm:prSet>
      <dgm:spPr/>
    </dgm:pt>
    <dgm:pt modelId="{80E0871F-18D0-4E22-AFD2-F08D4B1826B5}" type="pres">
      <dgm:prSet presAssocID="{965EE347-DA08-4745-B40C-680593CF78F4}" presName="sibTrans" presStyleCnt="0"/>
      <dgm:spPr/>
    </dgm:pt>
    <dgm:pt modelId="{B2C92E36-3D6B-4E81-9DA7-F5F6AF460CBF}" type="pres">
      <dgm:prSet presAssocID="{74D85DEB-7068-472F-A10E-10F68994F5AE}" presName="compNode" presStyleCnt="0"/>
      <dgm:spPr/>
    </dgm:pt>
    <dgm:pt modelId="{EE09FF79-169A-4F9F-B26B-5CB413484E3D}" type="pres">
      <dgm:prSet presAssocID="{74D85DEB-7068-472F-A10E-10F68994F5AE}" presName="iconBgRect" presStyleLbl="bgShp" presStyleIdx="2" presStyleCnt="3"/>
      <dgm:spPr/>
    </dgm:pt>
    <dgm:pt modelId="{AC6DD041-C0D0-4CE6-A1EF-964450441400}" type="pres">
      <dgm:prSet presAssocID="{74D85DEB-7068-472F-A10E-10F68994F5A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5B341564-7F05-4102-9672-CE99CD6ABCB5}" type="pres">
      <dgm:prSet presAssocID="{74D85DEB-7068-472F-A10E-10F68994F5AE}" presName="spaceRect" presStyleCnt="0"/>
      <dgm:spPr/>
    </dgm:pt>
    <dgm:pt modelId="{9F42E763-8331-4A25-ADEE-1D4CA65BFB74}" type="pres">
      <dgm:prSet presAssocID="{74D85DEB-7068-472F-A10E-10F68994F5A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82F0836-37C2-4D06-8BFB-6ED7351DB601}" type="presOf" srcId="{B13DA8E0-CFA2-464E-8427-800E6FA8BBE8}" destId="{2DF162B2-7E7F-4475-9DBC-AA8DFB3188B9}" srcOrd="0" destOrd="0" presId="urn:microsoft.com/office/officeart/2018/5/layout/IconCircleLabelList"/>
    <dgm:cxn modelId="{11922F47-DEF4-494B-83A1-F4092A70F026}" srcId="{B13DA8E0-CFA2-464E-8427-800E6FA8BBE8}" destId="{0F5C8D7A-4335-4B27-9B62-865C690C699B}" srcOrd="1" destOrd="0" parTransId="{8851BA17-1649-4E31-A4CD-6413B5FE00AF}" sibTransId="{965EE347-DA08-4745-B40C-680593CF78F4}"/>
    <dgm:cxn modelId="{5F1614A2-0D6A-4427-A47A-01EFB36D1E53}" type="presOf" srcId="{74D85DEB-7068-472F-A10E-10F68994F5AE}" destId="{9F42E763-8331-4A25-ADEE-1D4CA65BFB74}" srcOrd="0" destOrd="0" presId="urn:microsoft.com/office/officeart/2018/5/layout/IconCircleLabelList"/>
    <dgm:cxn modelId="{A3F9EFB7-0057-4DF1-B1EE-C75D87A6A30E}" srcId="{B13DA8E0-CFA2-464E-8427-800E6FA8BBE8}" destId="{74D85DEB-7068-472F-A10E-10F68994F5AE}" srcOrd="2" destOrd="0" parTransId="{79EACCD2-504F-427A-856F-049F88227334}" sibTransId="{EA9EEEA9-90E2-412D-AEE0-82D91EDBA120}"/>
    <dgm:cxn modelId="{43882AD7-2546-4AB6-9235-95DE7CDECFDD}" srcId="{B13DA8E0-CFA2-464E-8427-800E6FA8BBE8}" destId="{ED2AF148-EB2C-4F43-A4E4-4BC2F20DFBB1}" srcOrd="0" destOrd="0" parTransId="{358706B2-3431-4135-ACAA-A85547AF0E3E}" sibTransId="{74F2CF0F-4228-4DE1-9745-7AE7C6C60250}"/>
    <dgm:cxn modelId="{286BB6E7-B3CF-43C2-ABF2-B6F8F762A8A1}" type="presOf" srcId="{ED2AF148-EB2C-4F43-A4E4-4BC2F20DFBB1}" destId="{908D3110-829E-479F-BA34-54A364233472}" srcOrd="0" destOrd="0" presId="urn:microsoft.com/office/officeart/2018/5/layout/IconCircleLabelList"/>
    <dgm:cxn modelId="{E0D31AF1-EFF3-4267-9790-B830017D4336}" type="presOf" srcId="{0F5C8D7A-4335-4B27-9B62-865C690C699B}" destId="{53E024D7-2891-4414-AB2E-42E983F32A77}" srcOrd="0" destOrd="0" presId="urn:microsoft.com/office/officeart/2018/5/layout/IconCircleLabelList"/>
    <dgm:cxn modelId="{96390E5E-6A7D-40A7-AE17-AFF3F569BAFB}" type="presParOf" srcId="{2DF162B2-7E7F-4475-9DBC-AA8DFB3188B9}" destId="{41E5BD6A-3233-474F-85E7-21B6A9EA00BF}" srcOrd="0" destOrd="0" presId="urn:microsoft.com/office/officeart/2018/5/layout/IconCircleLabelList"/>
    <dgm:cxn modelId="{780FADA9-8170-44A3-B412-68BD9FE419A9}" type="presParOf" srcId="{41E5BD6A-3233-474F-85E7-21B6A9EA00BF}" destId="{55D40715-DFE7-4BCD-9794-141146B0E18E}" srcOrd="0" destOrd="0" presId="urn:microsoft.com/office/officeart/2018/5/layout/IconCircleLabelList"/>
    <dgm:cxn modelId="{A81C052D-3C39-4C51-AE84-F08911C4EC97}" type="presParOf" srcId="{41E5BD6A-3233-474F-85E7-21B6A9EA00BF}" destId="{F964DF90-CC81-4F63-9C0C-03A12F322695}" srcOrd="1" destOrd="0" presId="urn:microsoft.com/office/officeart/2018/5/layout/IconCircleLabelList"/>
    <dgm:cxn modelId="{F0B8F676-7620-44CE-A9D9-FF64CF2F6913}" type="presParOf" srcId="{41E5BD6A-3233-474F-85E7-21B6A9EA00BF}" destId="{7287A5AE-855E-490E-A7F1-859FC210C300}" srcOrd="2" destOrd="0" presId="urn:microsoft.com/office/officeart/2018/5/layout/IconCircleLabelList"/>
    <dgm:cxn modelId="{BAFE7949-3063-4395-AAFE-AE9C81831298}" type="presParOf" srcId="{41E5BD6A-3233-474F-85E7-21B6A9EA00BF}" destId="{908D3110-829E-479F-BA34-54A364233472}" srcOrd="3" destOrd="0" presId="urn:microsoft.com/office/officeart/2018/5/layout/IconCircleLabelList"/>
    <dgm:cxn modelId="{4F35C6E7-6424-4DEE-8DAB-BB94594BE719}" type="presParOf" srcId="{2DF162B2-7E7F-4475-9DBC-AA8DFB3188B9}" destId="{E85A0D3E-2870-4D29-B256-68DEC7AE1712}" srcOrd="1" destOrd="0" presId="urn:microsoft.com/office/officeart/2018/5/layout/IconCircleLabelList"/>
    <dgm:cxn modelId="{2492EFB5-B0F8-4249-957A-EEAA0DDCBC8D}" type="presParOf" srcId="{2DF162B2-7E7F-4475-9DBC-AA8DFB3188B9}" destId="{4E6E5275-3B12-4E2B-A920-EA7BFE08449D}" srcOrd="2" destOrd="0" presId="urn:microsoft.com/office/officeart/2018/5/layout/IconCircleLabelList"/>
    <dgm:cxn modelId="{A7E89947-D2B9-4567-85B7-F663946D9EBC}" type="presParOf" srcId="{4E6E5275-3B12-4E2B-A920-EA7BFE08449D}" destId="{3F8F6444-8A8D-4887-88B3-82D481EE4D4F}" srcOrd="0" destOrd="0" presId="urn:microsoft.com/office/officeart/2018/5/layout/IconCircleLabelList"/>
    <dgm:cxn modelId="{31C290D6-5A9F-4C4C-AE73-8F8413B307BF}" type="presParOf" srcId="{4E6E5275-3B12-4E2B-A920-EA7BFE08449D}" destId="{E1A738CC-2DA2-4ED7-80D2-2CD78354066E}" srcOrd="1" destOrd="0" presId="urn:microsoft.com/office/officeart/2018/5/layout/IconCircleLabelList"/>
    <dgm:cxn modelId="{C0190EC0-F01A-4E4D-B752-FFFBBA7FB1FB}" type="presParOf" srcId="{4E6E5275-3B12-4E2B-A920-EA7BFE08449D}" destId="{BA370868-5B33-4EBA-A0F1-37C6E53FABC2}" srcOrd="2" destOrd="0" presId="urn:microsoft.com/office/officeart/2018/5/layout/IconCircleLabelList"/>
    <dgm:cxn modelId="{9DF1A068-2736-4F13-BAB4-AA734633D1B6}" type="presParOf" srcId="{4E6E5275-3B12-4E2B-A920-EA7BFE08449D}" destId="{53E024D7-2891-4414-AB2E-42E983F32A77}" srcOrd="3" destOrd="0" presId="urn:microsoft.com/office/officeart/2018/5/layout/IconCircleLabelList"/>
    <dgm:cxn modelId="{B3B60746-2C27-4F65-BE23-149193BFC44D}" type="presParOf" srcId="{2DF162B2-7E7F-4475-9DBC-AA8DFB3188B9}" destId="{80E0871F-18D0-4E22-AFD2-F08D4B1826B5}" srcOrd="3" destOrd="0" presId="urn:microsoft.com/office/officeart/2018/5/layout/IconCircleLabelList"/>
    <dgm:cxn modelId="{1E51ABDC-BF11-451F-AF90-22201E582E65}" type="presParOf" srcId="{2DF162B2-7E7F-4475-9DBC-AA8DFB3188B9}" destId="{B2C92E36-3D6B-4E81-9DA7-F5F6AF460CBF}" srcOrd="4" destOrd="0" presId="urn:microsoft.com/office/officeart/2018/5/layout/IconCircleLabelList"/>
    <dgm:cxn modelId="{D27F4696-D017-4DAF-A3AA-D5030D2464ED}" type="presParOf" srcId="{B2C92E36-3D6B-4E81-9DA7-F5F6AF460CBF}" destId="{EE09FF79-169A-4F9F-B26B-5CB413484E3D}" srcOrd="0" destOrd="0" presId="urn:microsoft.com/office/officeart/2018/5/layout/IconCircleLabelList"/>
    <dgm:cxn modelId="{C093F2D4-201F-40CB-AD24-3B343C946848}" type="presParOf" srcId="{B2C92E36-3D6B-4E81-9DA7-F5F6AF460CBF}" destId="{AC6DD041-C0D0-4CE6-A1EF-964450441400}" srcOrd="1" destOrd="0" presId="urn:microsoft.com/office/officeart/2018/5/layout/IconCircleLabelList"/>
    <dgm:cxn modelId="{D8255461-5CED-4620-A3B6-65F2C531B166}" type="presParOf" srcId="{B2C92E36-3D6B-4E81-9DA7-F5F6AF460CBF}" destId="{5B341564-7F05-4102-9672-CE99CD6ABCB5}" srcOrd="2" destOrd="0" presId="urn:microsoft.com/office/officeart/2018/5/layout/IconCircleLabelList"/>
    <dgm:cxn modelId="{A29E1216-AA1B-43E3-9486-CD84DB79BAB7}" type="presParOf" srcId="{B2C92E36-3D6B-4E81-9DA7-F5F6AF460CBF}" destId="{9F42E763-8331-4A25-ADEE-1D4CA65BFB7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2A8001-EF92-4D52-9574-55BA4BD3EBA7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6EB506A-31AE-4BA5-A81B-183A1AD12C9C}">
      <dgm:prSet/>
      <dgm:spPr/>
      <dgm:t>
        <a:bodyPr/>
        <a:lstStyle/>
        <a:p>
          <a:r>
            <a:rPr lang="en-US" b="1"/>
            <a:t>Physical Models</a:t>
          </a:r>
          <a:endParaRPr lang="en-US"/>
        </a:p>
      </dgm:t>
    </dgm:pt>
    <dgm:pt modelId="{60B960A6-9E67-4915-B85A-CC1F32C5412A}" type="parTrans" cxnId="{134D3B81-1238-4B18-98B0-DA786F11C04E}">
      <dgm:prSet/>
      <dgm:spPr/>
      <dgm:t>
        <a:bodyPr/>
        <a:lstStyle/>
        <a:p>
          <a:endParaRPr lang="en-US"/>
        </a:p>
      </dgm:t>
    </dgm:pt>
    <dgm:pt modelId="{26ED437A-3806-4DDE-8906-C0A5CF596B5E}" type="sibTrans" cxnId="{134D3B81-1238-4B18-98B0-DA786F11C04E}">
      <dgm:prSet/>
      <dgm:spPr/>
      <dgm:t>
        <a:bodyPr/>
        <a:lstStyle/>
        <a:p>
          <a:endParaRPr lang="en-US"/>
        </a:p>
      </dgm:t>
    </dgm:pt>
    <dgm:pt modelId="{014B4373-4DD6-4B84-B3A4-D04CC31893F9}">
      <dgm:prSet/>
      <dgm:spPr/>
      <dgm:t>
        <a:bodyPr/>
        <a:lstStyle/>
        <a:p>
          <a:r>
            <a:rPr lang="en-US" b="1"/>
            <a:t>Signal Processing</a:t>
          </a:r>
          <a:endParaRPr lang="en-US"/>
        </a:p>
      </dgm:t>
    </dgm:pt>
    <dgm:pt modelId="{D9705100-4212-45E7-A60C-7974C88AEE72}" type="parTrans" cxnId="{AC34DED8-0598-46F7-A219-4E6B65F41611}">
      <dgm:prSet/>
      <dgm:spPr/>
      <dgm:t>
        <a:bodyPr/>
        <a:lstStyle/>
        <a:p>
          <a:endParaRPr lang="en-US"/>
        </a:p>
      </dgm:t>
    </dgm:pt>
    <dgm:pt modelId="{C056E983-6FA1-4C13-96F2-5D0343085E91}" type="sibTrans" cxnId="{AC34DED8-0598-46F7-A219-4E6B65F41611}">
      <dgm:prSet/>
      <dgm:spPr/>
      <dgm:t>
        <a:bodyPr/>
        <a:lstStyle/>
        <a:p>
          <a:endParaRPr lang="en-US"/>
        </a:p>
      </dgm:t>
    </dgm:pt>
    <dgm:pt modelId="{8393C3B3-9725-473F-8D4D-37F26DE8D4AC}">
      <dgm:prSet/>
      <dgm:spPr/>
      <dgm:t>
        <a:bodyPr/>
        <a:lstStyle/>
        <a:p>
          <a:r>
            <a:rPr lang="en-US" b="1"/>
            <a:t>Statistical Models</a:t>
          </a:r>
          <a:endParaRPr lang="en-US"/>
        </a:p>
      </dgm:t>
    </dgm:pt>
    <dgm:pt modelId="{3D11FD18-CD4D-4DA3-A518-AA109A53EB0C}" type="parTrans" cxnId="{B18BC08C-8B40-4534-9A10-8BA94B906E29}">
      <dgm:prSet/>
      <dgm:spPr/>
      <dgm:t>
        <a:bodyPr/>
        <a:lstStyle/>
        <a:p>
          <a:endParaRPr lang="en-US"/>
        </a:p>
      </dgm:t>
    </dgm:pt>
    <dgm:pt modelId="{A556415A-00C0-4DBB-96F7-F791D69170EB}" type="sibTrans" cxnId="{B18BC08C-8B40-4534-9A10-8BA94B906E29}">
      <dgm:prSet/>
      <dgm:spPr/>
      <dgm:t>
        <a:bodyPr/>
        <a:lstStyle/>
        <a:p>
          <a:endParaRPr lang="en-US"/>
        </a:p>
      </dgm:t>
    </dgm:pt>
    <dgm:pt modelId="{1AB10CF6-ABE5-435D-AC21-D83E60B434EC}">
      <dgm:prSet/>
      <dgm:spPr/>
      <dgm:t>
        <a:bodyPr/>
        <a:lstStyle/>
        <a:p>
          <a:r>
            <a:rPr lang="en-US" b="1"/>
            <a:t>Optimisation</a:t>
          </a:r>
          <a:endParaRPr lang="en-US"/>
        </a:p>
      </dgm:t>
    </dgm:pt>
    <dgm:pt modelId="{73C7D6F9-4D0A-4C73-A2E1-AB64ABFDBBD7}" type="parTrans" cxnId="{689D314A-02D2-4A3F-985F-E299A038B42B}">
      <dgm:prSet/>
      <dgm:spPr/>
      <dgm:t>
        <a:bodyPr/>
        <a:lstStyle/>
        <a:p>
          <a:endParaRPr lang="en-US"/>
        </a:p>
      </dgm:t>
    </dgm:pt>
    <dgm:pt modelId="{D1877AD5-2E1B-4C85-AF5E-E58A1CF9D372}" type="sibTrans" cxnId="{689D314A-02D2-4A3F-985F-E299A038B42B}">
      <dgm:prSet/>
      <dgm:spPr/>
      <dgm:t>
        <a:bodyPr/>
        <a:lstStyle/>
        <a:p>
          <a:endParaRPr lang="en-US"/>
        </a:p>
      </dgm:t>
    </dgm:pt>
    <dgm:pt modelId="{19D49AE8-C132-9A44-A511-B3DF3F9BBFDA}" type="pres">
      <dgm:prSet presAssocID="{892A8001-EF92-4D52-9574-55BA4BD3EBA7}" presName="outerComposite" presStyleCnt="0">
        <dgm:presLayoutVars>
          <dgm:chMax val="5"/>
          <dgm:dir/>
          <dgm:resizeHandles val="exact"/>
        </dgm:presLayoutVars>
      </dgm:prSet>
      <dgm:spPr/>
    </dgm:pt>
    <dgm:pt modelId="{32E1B8BA-B7DA-0948-8021-491DBD474F62}" type="pres">
      <dgm:prSet presAssocID="{892A8001-EF92-4D52-9574-55BA4BD3EBA7}" presName="dummyMaxCanvas" presStyleCnt="0">
        <dgm:presLayoutVars/>
      </dgm:prSet>
      <dgm:spPr/>
    </dgm:pt>
    <dgm:pt modelId="{96F7C19C-8794-294C-B007-E008DA39A877}" type="pres">
      <dgm:prSet presAssocID="{892A8001-EF92-4D52-9574-55BA4BD3EBA7}" presName="FourNodes_1" presStyleLbl="node1" presStyleIdx="0" presStyleCnt="4">
        <dgm:presLayoutVars>
          <dgm:bulletEnabled val="1"/>
        </dgm:presLayoutVars>
      </dgm:prSet>
      <dgm:spPr/>
    </dgm:pt>
    <dgm:pt modelId="{B57B7388-ED06-C642-85EB-C70E0A0C4E20}" type="pres">
      <dgm:prSet presAssocID="{892A8001-EF92-4D52-9574-55BA4BD3EBA7}" presName="FourNodes_2" presStyleLbl="node1" presStyleIdx="1" presStyleCnt="4">
        <dgm:presLayoutVars>
          <dgm:bulletEnabled val="1"/>
        </dgm:presLayoutVars>
      </dgm:prSet>
      <dgm:spPr/>
    </dgm:pt>
    <dgm:pt modelId="{2BE6C83A-01CA-5B4C-A588-5E28ACB8C4C7}" type="pres">
      <dgm:prSet presAssocID="{892A8001-EF92-4D52-9574-55BA4BD3EBA7}" presName="FourNodes_3" presStyleLbl="node1" presStyleIdx="2" presStyleCnt="4">
        <dgm:presLayoutVars>
          <dgm:bulletEnabled val="1"/>
        </dgm:presLayoutVars>
      </dgm:prSet>
      <dgm:spPr/>
    </dgm:pt>
    <dgm:pt modelId="{F879205C-1D3E-4A4E-A32F-10E2AC4F7260}" type="pres">
      <dgm:prSet presAssocID="{892A8001-EF92-4D52-9574-55BA4BD3EBA7}" presName="FourNodes_4" presStyleLbl="node1" presStyleIdx="3" presStyleCnt="4">
        <dgm:presLayoutVars>
          <dgm:bulletEnabled val="1"/>
        </dgm:presLayoutVars>
      </dgm:prSet>
      <dgm:spPr/>
    </dgm:pt>
    <dgm:pt modelId="{FAC5511B-C40E-F549-B21F-FEFF428423E0}" type="pres">
      <dgm:prSet presAssocID="{892A8001-EF92-4D52-9574-55BA4BD3EBA7}" presName="FourConn_1-2" presStyleLbl="fgAccFollowNode1" presStyleIdx="0" presStyleCnt="3">
        <dgm:presLayoutVars>
          <dgm:bulletEnabled val="1"/>
        </dgm:presLayoutVars>
      </dgm:prSet>
      <dgm:spPr/>
    </dgm:pt>
    <dgm:pt modelId="{D0A90AA9-C2B8-954B-982D-5A50DAA8CBD3}" type="pres">
      <dgm:prSet presAssocID="{892A8001-EF92-4D52-9574-55BA4BD3EBA7}" presName="FourConn_2-3" presStyleLbl="fgAccFollowNode1" presStyleIdx="1" presStyleCnt="3">
        <dgm:presLayoutVars>
          <dgm:bulletEnabled val="1"/>
        </dgm:presLayoutVars>
      </dgm:prSet>
      <dgm:spPr/>
    </dgm:pt>
    <dgm:pt modelId="{AA91773D-BD07-EC41-A0C5-29A4C17E5EF6}" type="pres">
      <dgm:prSet presAssocID="{892A8001-EF92-4D52-9574-55BA4BD3EBA7}" presName="FourConn_3-4" presStyleLbl="fgAccFollowNode1" presStyleIdx="2" presStyleCnt="3">
        <dgm:presLayoutVars>
          <dgm:bulletEnabled val="1"/>
        </dgm:presLayoutVars>
      </dgm:prSet>
      <dgm:spPr/>
    </dgm:pt>
    <dgm:pt modelId="{FB568CB9-3E75-FD48-A2A7-2B91E0370E7D}" type="pres">
      <dgm:prSet presAssocID="{892A8001-EF92-4D52-9574-55BA4BD3EBA7}" presName="FourNodes_1_text" presStyleLbl="node1" presStyleIdx="3" presStyleCnt="4">
        <dgm:presLayoutVars>
          <dgm:bulletEnabled val="1"/>
        </dgm:presLayoutVars>
      </dgm:prSet>
      <dgm:spPr/>
    </dgm:pt>
    <dgm:pt modelId="{0143B1F1-8F41-534C-8908-04654F08260F}" type="pres">
      <dgm:prSet presAssocID="{892A8001-EF92-4D52-9574-55BA4BD3EBA7}" presName="FourNodes_2_text" presStyleLbl="node1" presStyleIdx="3" presStyleCnt="4">
        <dgm:presLayoutVars>
          <dgm:bulletEnabled val="1"/>
        </dgm:presLayoutVars>
      </dgm:prSet>
      <dgm:spPr/>
    </dgm:pt>
    <dgm:pt modelId="{3E8AE776-5A9F-2B4E-A5F3-4610A76D6FCE}" type="pres">
      <dgm:prSet presAssocID="{892A8001-EF92-4D52-9574-55BA4BD3EBA7}" presName="FourNodes_3_text" presStyleLbl="node1" presStyleIdx="3" presStyleCnt="4">
        <dgm:presLayoutVars>
          <dgm:bulletEnabled val="1"/>
        </dgm:presLayoutVars>
      </dgm:prSet>
      <dgm:spPr/>
    </dgm:pt>
    <dgm:pt modelId="{AA6F7A40-0422-104F-A7B1-01760A3197A4}" type="pres">
      <dgm:prSet presAssocID="{892A8001-EF92-4D52-9574-55BA4BD3EBA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D270805-735C-0140-8D7A-DF6CC74F6F2B}" type="presOf" srcId="{1AB10CF6-ABE5-435D-AC21-D83E60B434EC}" destId="{F879205C-1D3E-4A4E-A32F-10E2AC4F7260}" srcOrd="0" destOrd="0" presId="urn:microsoft.com/office/officeart/2005/8/layout/vProcess5"/>
    <dgm:cxn modelId="{B5A77512-D243-C443-9ACA-EBC8CCABAC3D}" type="presOf" srcId="{1AB10CF6-ABE5-435D-AC21-D83E60B434EC}" destId="{AA6F7A40-0422-104F-A7B1-01760A3197A4}" srcOrd="1" destOrd="0" presId="urn:microsoft.com/office/officeart/2005/8/layout/vProcess5"/>
    <dgm:cxn modelId="{8431B915-4F79-2F4D-A891-EE62A1DA0B09}" type="presOf" srcId="{014B4373-4DD6-4B84-B3A4-D04CC31893F9}" destId="{B57B7388-ED06-C642-85EB-C70E0A0C4E20}" srcOrd="0" destOrd="0" presId="urn:microsoft.com/office/officeart/2005/8/layout/vProcess5"/>
    <dgm:cxn modelId="{890F2229-CB59-3442-A908-2B4B2DA26319}" type="presOf" srcId="{C056E983-6FA1-4C13-96F2-5D0343085E91}" destId="{D0A90AA9-C2B8-954B-982D-5A50DAA8CBD3}" srcOrd="0" destOrd="0" presId="urn:microsoft.com/office/officeart/2005/8/layout/vProcess5"/>
    <dgm:cxn modelId="{665C462C-2164-D849-9D5C-03E6A6201D54}" type="presOf" srcId="{8393C3B3-9725-473F-8D4D-37F26DE8D4AC}" destId="{3E8AE776-5A9F-2B4E-A5F3-4610A76D6FCE}" srcOrd="1" destOrd="0" presId="urn:microsoft.com/office/officeart/2005/8/layout/vProcess5"/>
    <dgm:cxn modelId="{490C7E39-7E6F-1549-BE6D-7282725AF6B3}" type="presOf" srcId="{8393C3B3-9725-473F-8D4D-37F26DE8D4AC}" destId="{2BE6C83A-01CA-5B4C-A588-5E28ACB8C4C7}" srcOrd="0" destOrd="0" presId="urn:microsoft.com/office/officeart/2005/8/layout/vProcess5"/>
    <dgm:cxn modelId="{6126E569-E9EE-C04F-BD38-1024F5959AF6}" type="presOf" srcId="{A556415A-00C0-4DBB-96F7-F791D69170EB}" destId="{AA91773D-BD07-EC41-A0C5-29A4C17E5EF6}" srcOrd="0" destOrd="0" presId="urn:microsoft.com/office/officeart/2005/8/layout/vProcess5"/>
    <dgm:cxn modelId="{689D314A-02D2-4A3F-985F-E299A038B42B}" srcId="{892A8001-EF92-4D52-9574-55BA4BD3EBA7}" destId="{1AB10CF6-ABE5-435D-AC21-D83E60B434EC}" srcOrd="3" destOrd="0" parTransId="{73C7D6F9-4D0A-4C73-A2E1-AB64ABFDBBD7}" sibTransId="{D1877AD5-2E1B-4C85-AF5E-E58A1CF9D372}"/>
    <dgm:cxn modelId="{6BF6EF73-CF8B-074F-A76A-E746F7ED36C0}" type="presOf" srcId="{892A8001-EF92-4D52-9574-55BA4BD3EBA7}" destId="{19D49AE8-C132-9A44-A511-B3DF3F9BBFDA}" srcOrd="0" destOrd="0" presId="urn:microsoft.com/office/officeart/2005/8/layout/vProcess5"/>
    <dgm:cxn modelId="{134D3B81-1238-4B18-98B0-DA786F11C04E}" srcId="{892A8001-EF92-4D52-9574-55BA4BD3EBA7}" destId="{66EB506A-31AE-4BA5-A81B-183A1AD12C9C}" srcOrd="0" destOrd="0" parTransId="{60B960A6-9E67-4915-B85A-CC1F32C5412A}" sibTransId="{26ED437A-3806-4DDE-8906-C0A5CF596B5E}"/>
    <dgm:cxn modelId="{F1B19781-5114-8B40-ABC3-9F83ED3A0088}" type="presOf" srcId="{66EB506A-31AE-4BA5-A81B-183A1AD12C9C}" destId="{FB568CB9-3E75-FD48-A2A7-2B91E0370E7D}" srcOrd="1" destOrd="0" presId="urn:microsoft.com/office/officeart/2005/8/layout/vProcess5"/>
    <dgm:cxn modelId="{B18BC08C-8B40-4534-9A10-8BA94B906E29}" srcId="{892A8001-EF92-4D52-9574-55BA4BD3EBA7}" destId="{8393C3B3-9725-473F-8D4D-37F26DE8D4AC}" srcOrd="2" destOrd="0" parTransId="{3D11FD18-CD4D-4DA3-A518-AA109A53EB0C}" sibTransId="{A556415A-00C0-4DBB-96F7-F791D69170EB}"/>
    <dgm:cxn modelId="{DFEF9B9D-7036-A340-8ACA-AE9CE0B3E9B2}" type="presOf" srcId="{26ED437A-3806-4DDE-8906-C0A5CF596B5E}" destId="{FAC5511B-C40E-F549-B21F-FEFF428423E0}" srcOrd="0" destOrd="0" presId="urn:microsoft.com/office/officeart/2005/8/layout/vProcess5"/>
    <dgm:cxn modelId="{9289A1C6-9970-4845-A316-0027DB272370}" type="presOf" srcId="{66EB506A-31AE-4BA5-A81B-183A1AD12C9C}" destId="{96F7C19C-8794-294C-B007-E008DA39A877}" srcOrd="0" destOrd="0" presId="urn:microsoft.com/office/officeart/2005/8/layout/vProcess5"/>
    <dgm:cxn modelId="{22E559CB-E68B-5A46-828F-D2DEBA22BCD9}" type="presOf" srcId="{014B4373-4DD6-4B84-B3A4-D04CC31893F9}" destId="{0143B1F1-8F41-534C-8908-04654F08260F}" srcOrd="1" destOrd="0" presId="urn:microsoft.com/office/officeart/2005/8/layout/vProcess5"/>
    <dgm:cxn modelId="{AC34DED8-0598-46F7-A219-4E6B65F41611}" srcId="{892A8001-EF92-4D52-9574-55BA4BD3EBA7}" destId="{014B4373-4DD6-4B84-B3A4-D04CC31893F9}" srcOrd="1" destOrd="0" parTransId="{D9705100-4212-45E7-A60C-7974C88AEE72}" sibTransId="{C056E983-6FA1-4C13-96F2-5D0343085E91}"/>
    <dgm:cxn modelId="{2DF4085E-4A5B-AE45-A3A1-51AEB0F510B9}" type="presParOf" srcId="{19D49AE8-C132-9A44-A511-B3DF3F9BBFDA}" destId="{32E1B8BA-B7DA-0948-8021-491DBD474F62}" srcOrd="0" destOrd="0" presId="urn:microsoft.com/office/officeart/2005/8/layout/vProcess5"/>
    <dgm:cxn modelId="{2E589979-0379-2745-AC26-9CDBD05843BC}" type="presParOf" srcId="{19D49AE8-C132-9A44-A511-B3DF3F9BBFDA}" destId="{96F7C19C-8794-294C-B007-E008DA39A877}" srcOrd="1" destOrd="0" presId="urn:microsoft.com/office/officeart/2005/8/layout/vProcess5"/>
    <dgm:cxn modelId="{0419D700-ECCD-584B-9914-E1D3E3B938E0}" type="presParOf" srcId="{19D49AE8-C132-9A44-A511-B3DF3F9BBFDA}" destId="{B57B7388-ED06-C642-85EB-C70E0A0C4E20}" srcOrd="2" destOrd="0" presId="urn:microsoft.com/office/officeart/2005/8/layout/vProcess5"/>
    <dgm:cxn modelId="{D96D557E-DBEC-024C-AC53-FBE99A80C206}" type="presParOf" srcId="{19D49AE8-C132-9A44-A511-B3DF3F9BBFDA}" destId="{2BE6C83A-01CA-5B4C-A588-5E28ACB8C4C7}" srcOrd="3" destOrd="0" presId="urn:microsoft.com/office/officeart/2005/8/layout/vProcess5"/>
    <dgm:cxn modelId="{83668585-BDFE-F443-AEB1-AD7C61C5F8B0}" type="presParOf" srcId="{19D49AE8-C132-9A44-A511-B3DF3F9BBFDA}" destId="{F879205C-1D3E-4A4E-A32F-10E2AC4F7260}" srcOrd="4" destOrd="0" presId="urn:microsoft.com/office/officeart/2005/8/layout/vProcess5"/>
    <dgm:cxn modelId="{AC44DEB9-5D91-844F-9490-54C2175ED638}" type="presParOf" srcId="{19D49AE8-C132-9A44-A511-B3DF3F9BBFDA}" destId="{FAC5511B-C40E-F549-B21F-FEFF428423E0}" srcOrd="5" destOrd="0" presId="urn:microsoft.com/office/officeart/2005/8/layout/vProcess5"/>
    <dgm:cxn modelId="{642825AC-AFB1-0C45-A3E2-7157B73AE41E}" type="presParOf" srcId="{19D49AE8-C132-9A44-A511-B3DF3F9BBFDA}" destId="{D0A90AA9-C2B8-954B-982D-5A50DAA8CBD3}" srcOrd="6" destOrd="0" presId="urn:microsoft.com/office/officeart/2005/8/layout/vProcess5"/>
    <dgm:cxn modelId="{A5B04310-2997-E642-9745-935B6D17D0E1}" type="presParOf" srcId="{19D49AE8-C132-9A44-A511-B3DF3F9BBFDA}" destId="{AA91773D-BD07-EC41-A0C5-29A4C17E5EF6}" srcOrd="7" destOrd="0" presId="urn:microsoft.com/office/officeart/2005/8/layout/vProcess5"/>
    <dgm:cxn modelId="{2F72859D-8479-204A-B65B-11113F8DE21A}" type="presParOf" srcId="{19D49AE8-C132-9A44-A511-B3DF3F9BBFDA}" destId="{FB568CB9-3E75-FD48-A2A7-2B91E0370E7D}" srcOrd="8" destOrd="0" presId="urn:microsoft.com/office/officeart/2005/8/layout/vProcess5"/>
    <dgm:cxn modelId="{AEA2ECAD-A8C8-DE4A-8BDF-2842E1AB4D0D}" type="presParOf" srcId="{19D49AE8-C132-9A44-A511-B3DF3F9BBFDA}" destId="{0143B1F1-8F41-534C-8908-04654F08260F}" srcOrd="9" destOrd="0" presId="urn:microsoft.com/office/officeart/2005/8/layout/vProcess5"/>
    <dgm:cxn modelId="{5EAA2015-B384-DE4D-9EA4-56DC9929C0E6}" type="presParOf" srcId="{19D49AE8-C132-9A44-A511-B3DF3F9BBFDA}" destId="{3E8AE776-5A9F-2B4E-A5F3-4610A76D6FCE}" srcOrd="10" destOrd="0" presId="urn:microsoft.com/office/officeart/2005/8/layout/vProcess5"/>
    <dgm:cxn modelId="{D3949500-3074-A445-B38F-19DEDEDC5C36}" type="presParOf" srcId="{19D49AE8-C132-9A44-A511-B3DF3F9BBFDA}" destId="{AA6F7A40-0422-104F-A7B1-01760A3197A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53595B-79B5-40DC-8CAB-40521F7139C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1DC7083-99B3-4A55-AA5D-F4C7663CE937}">
      <dgm:prSet/>
      <dgm:spPr/>
      <dgm:t>
        <a:bodyPr/>
        <a:lstStyle/>
        <a:p>
          <a:pPr>
            <a:defRPr cap="all"/>
          </a:pPr>
          <a:r>
            <a:rPr lang="en-US" b="1"/>
            <a:t>Integrated Industry Partners</a:t>
          </a:r>
          <a:endParaRPr lang="en-US"/>
        </a:p>
      </dgm:t>
    </dgm:pt>
    <dgm:pt modelId="{3932E656-253C-41A4-A094-CE07FA314BE6}" type="parTrans" cxnId="{0811C217-855F-4C35-AB4A-202D7BF8AFA7}">
      <dgm:prSet/>
      <dgm:spPr/>
      <dgm:t>
        <a:bodyPr/>
        <a:lstStyle/>
        <a:p>
          <a:endParaRPr lang="en-US"/>
        </a:p>
      </dgm:t>
    </dgm:pt>
    <dgm:pt modelId="{25997274-3A57-44FC-B7B7-74074F4D1304}" type="sibTrans" cxnId="{0811C217-855F-4C35-AB4A-202D7BF8AFA7}">
      <dgm:prSet/>
      <dgm:spPr/>
      <dgm:t>
        <a:bodyPr/>
        <a:lstStyle/>
        <a:p>
          <a:endParaRPr lang="en-US"/>
        </a:p>
      </dgm:t>
    </dgm:pt>
    <dgm:pt modelId="{76B4C05A-1893-4A98-858A-7BCB44880DAC}">
      <dgm:prSet/>
      <dgm:spPr/>
      <dgm:t>
        <a:bodyPr/>
        <a:lstStyle/>
        <a:p>
          <a:pPr>
            <a:defRPr cap="all"/>
          </a:pPr>
          <a:r>
            <a:rPr lang="en-US" b="1"/>
            <a:t>Solutions Focused</a:t>
          </a:r>
          <a:endParaRPr lang="en-US"/>
        </a:p>
      </dgm:t>
    </dgm:pt>
    <dgm:pt modelId="{4864ABBE-9EA5-4782-831C-A74971C3CF4D}" type="parTrans" cxnId="{9B62C18C-29F3-4C2E-9828-BB6269A013D0}">
      <dgm:prSet/>
      <dgm:spPr/>
      <dgm:t>
        <a:bodyPr/>
        <a:lstStyle/>
        <a:p>
          <a:endParaRPr lang="en-US"/>
        </a:p>
      </dgm:t>
    </dgm:pt>
    <dgm:pt modelId="{6AD1CC3D-EAE8-47F6-8B18-DAA4C1D8358C}" type="sibTrans" cxnId="{9B62C18C-29F3-4C2E-9828-BB6269A013D0}">
      <dgm:prSet/>
      <dgm:spPr/>
      <dgm:t>
        <a:bodyPr/>
        <a:lstStyle/>
        <a:p>
          <a:endParaRPr lang="en-US"/>
        </a:p>
      </dgm:t>
    </dgm:pt>
    <dgm:pt modelId="{F1531910-7796-46AF-BF6F-1643B9A40C7A}">
      <dgm:prSet/>
      <dgm:spPr/>
      <dgm:t>
        <a:bodyPr/>
        <a:lstStyle/>
        <a:p>
          <a:pPr>
            <a:defRPr cap="all"/>
          </a:pPr>
          <a:r>
            <a:rPr lang="en-US" b="1" dirty="0"/>
            <a:t>Flexible and  Adaptive</a:t>
          </a:r>
          <a:endParaRPr lang="en-US" dirty="0"/>
        </a:p>
      </dgm:t>
    </dgm:pt>
    <dgm:pt modelId="{567FB740-838D-4635-B304-CB1CA745A50A}" type="parTrans" cxnId="{DCDF21B7-053C-4CDD-8F8C-A30F70483CDB}">
      <dgm:prSet/>
      <dgm:spPr/>
      <dgm:t>
        <a:bodyPr/>
        <a:lstStyle/>
        <a:p>
          <a:endParaRPr lang="en-US"/>
        </a:p>
      </dgm:t>
    </dgm:pt>
    <dgm:pt modelId="{C3B4132D-F39E-41D3-9170-F8BB45A28000}" type="sibTrans" cxnId="{DCDF21B7-053C-4CDD-8F8C-A30F70483CDB}">
      <dgm:prSet/>
      <dgm:spPr/>
      <dgm:t>
        <a:bodyPr/>
        <a:lstStyle/>
        <a:p>
          <a:endParaRPr lang="en-US"/>
        </a:p>
      </dgm:t>
    </dgm:pt>
    <dgm:pt modelId="{2E29B014-3EED-4B77-80C0-7B9B45AD0BE6}">
      <dgm:prSet/>
      <dgm:spPr/>
      <dgm:t>
        <a:bodyPr/>
        <a:lstStyle/>
        <a:p>
          <a:pPr>
            <a:defRPr cap="all"/>
          </a:pPr>
          <a:r>
            <a:rPr lang="en-US" b="1" dirty="0"/>
            <a:t>Deep Capability</a:t>
          </a:r>
          <a:endParaRPr lang="en-US" dirty="0"/>
        </a:p>
      </dgm:t>
    </dgm:pt>
    <dgm:pt modelId="{8E264848-93AB-4400-A015-8F2D38F089BE}" type="parTrans" cxnId="{59DF2930-BD76-4ED0-902E-B49305C1ABAF}">
      <dgm:prSet/>
      <dgm:spPr/>
      <dgm:t>
        <a:bodyPr/>
        <a:lstStyle/>
        <a:p>
          <a:endParaRPr lang="en-US"/>
        </a:p>
      </dgm:t>
    </dgm:pt>
    <dgm:pt modelId="{29D0A0C4-5995-4868-89AF-019CE553FCF6}" type="sibTrans" cxnId="{59DF2930-BD76-4ED0-902E-B49305C1ABAF}">
      <dgm:prSet/>
      <dgm:spPr/>
      <dgm:t>
        <a:bodyPr/>
        <a:lstStyle/>
        <a:p>
          <a:endParaRPr lang="en-US"/>
        </a:p>
      </dgm:t>
    </dgm:pt>
    <dgm:pt modelId="{45633DAA-C085-43A3-924D-F4F1BE2A6AE8}">
      <dgm:prSet/>
      <dgm:spPr/>
      <dgm:t>
        <a:bodyPr/>
        <a:lstStyle/>
        <a:p>
          <a:pPr>
            <a:defRPr cap="all"/>
          </a:pPr>
          <a:r>
            <a:rPr lang="en-US" b="1"/>
            <a:t>Collaborative Excellence</a:t>
          </a:r>
          <a:endParaRPr lang="en-US"/>
        </a:p>
      </dgm:t>
    </dgm:pt>
    <dgm:pt modelId="{50FFE79A-11B8-4127-9D19-C51173DC6490}" type="parTrans" cxnId="{402EB748-FBA8-4A36-81ED-925381C261FA}">
      <dgm:prSet/>
      <dgm:spPr/>
      <dgm:t>
        <a:bodyPr/>
        <a:lstStyle/>
        <a:p>
          <a:endParaRPr lang="en-US"/>
        </a:p>
      </dgm:t>
    </dgm:pt>
    <dgm:pt modelId="{E00CDBEC-2457-445C-A665-BA7E3BAFE4A0}" type="sibTrans" cxnId="{402EB748-FBA8-4A36-81ED-925381C261FA}">
      <dgm:prSet/>
      <dgm:spPr/>
      <dgm:t>
        <a:bodyPr/>
        <a:lstStyle/>
        <a:p>
          <a:endParaRPr lang="en-US"/>
        </a:p>
      </dgm:t>
    </dgm:pt>
    <dgm:pt modelId="{64F4BDF7-630B-47E2-B64F-8570E27A8F90}" type="pres">
      <dgm:prSet presAssocID="{DC53595B-79B5-40DC-8CAB-40521F7139CC}" presName="root" presStyleCnt="0">
        <dgm:presLayoutVars>
          <dgm:dir/>
          <dgm:resizeHandles val="exact"/>
        </dgm:presLayoutVars>
      </dgm:prSet>
      <dgm:spPr/>
    </dgm:pt>
    <dgm:pt modelId="{F98BBDDC-F89E-4913-8251-D6C6903D1A58}" type="pres">
      <dgm:prSet presAssocID="{31DC7083-99B3-4A55-AA5D-F4C7663CE937}" presName="compNode" presStyleCnt="0"/>
      <dgm:spPr/>
    </dgm:pt>
    <dgm:pt modelId="{F1EAD82C-405C-45DB-A9D8-8F782B248C26}" type="pres">
      <dgm:prSet presAssocID="{31DC7083-99B3-4A55-AA5D-F4C7663CE937}" presName="iconBgRect" presStyleLbl="bgShp" presStyleIdx="0" presStyleCnt="5"/>
      <dgm:spPr/>
    </dgm:pt>
    <dgm:pt modelId="{176C6DC4-DBE2-4B43-AF5E-676B281A9696}" type="pres">
      <dgm:prSet presAssocID="{31DC7083-99B3-4A55-AA5D-F4C7663CE93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876C497-A286-46BB-91A8-AE573B5CC8FF}" type="pres">
      <dgm:prSet presAssocID="{31DC7083-99B3-4A55-AA5D-F4C7663CE937}" presName="spaceRect" presStyleCnt="0"/>
      <dgm:spPr/>
    </dgm:pt>
    <dgm:pt modelId="{E4ABB504-422B-4695-97C9-1FFAE85C00A0}" type="pres">
      <dgm:prSet presAssocID="{31DC7083-99B3-4A55-AA5D-F4C7663CE937}" presName="textRect" presStyleLbl="revTx" presStyleIdx="0" presStyleCnt="5">
        <dgm:presLayoutVars>
          <dgm:chMax val="1"/>
          <dgm:chPref val="1"/>
        </dgm:presLayoutVars>
      </dgm:prSet>
      <dgm:spPr/>
    </dgm:pt>
    <dgm:pt modelId="{A9F6198A-DC60-4ECD-920B-D1341CF29FBB}" type="pres">
      <dgm:prSet presAssocID="{25997274-3A57-44FC-B7B7-74074F4D1304}" presName="sibTrans" presStyleCnt="0"/>
      <dgm:spPr/>
    </dgm:pt>
    <dgm:pt modelId="{210C335B-2721-473B-BDA9-662FBB4E3A09}" type="pres">
      <dgm:prSet presAssocID="{76B4C05A-1893-4A98-858A-7BCB44880DAC}" presName="compNode" presStyleCnt="0"/>
      <dgm:spPr/>
    </dgm:pt>
    <dgm:pt modelId="{91E8FB05-0BC0-45FE-87AB-85E7CCFC63F5}" type="pres">
      <dgm:prSet presAssocID="{76B4C05A-1893-4A98-858A-7BCB44880DAC}" presName="iconBgRect" presStyleLbl="bgShp" presStyleIdx="1" presStyleCnt="5"/>
      <dgm:spPr/>
    </dgm:pt>
    <dgm:pt modelId="{83896768-9B9E-42C2-9A54-74C1ACC95FD1}" type="pres">
      <dgm:prSet presAssocID="{76B4C05A-1893-4A98-858A-7BCB44880DA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1A1981E8-257E-4CAD-A03C-4C5D03ECFB8B}" type="pres">
      <dgm:prSet presAssocID="{76B4C05A-1893-4A98-858A-7BCB44880DAC}" presName="spaceRect" presStyleCnt="0"/>
      <dgm:spPr/>
    </dgm:pt>
    <dgm:pt modelId="{127F6F1A-3A90-4553-9BDD-2912560151DD}" type="pres">
      <dgm:prSet presAssocID="{76B4C05A-1893-4A98-858A-7BCB44880DAC}" presName="textRect" presStyleLbl="revTx" presStyleIdx="1" presStyleCnt="5">
        <dgm:presLayoutVars>
          <dgm:chMax val="1"/>
          <dgm:chPref val="1"/>
        </dgm:presLayoutVars>
      </dgm:prSet>
      <dgm:spPr/>
    </dgm:pt>
    <dgm:pt modelId="{98E1D61A-BA0A-4DC2-BCCD-797BC110CA7B}" type="pres">
      <dgm:prSet presAssocID="{6AD1CC3D-EAE8-47F6-8B18-DAA4C1D8358C}" presName="sibTrans" presStyleCnt="0"/>
      <dgm:spPr/>
    </dgm:pt>
    <dgm:pt modelId="{1E2363F1-5508-47D4-957D-B7C0DBEC8444}" type="pres">
      <dgm:prSet presAssocID="{F1531910-7796-46AF-BF6F-1643B9A40C7A}" presName="compNode" presStyleCnt="0"/>
      <dgm:spPr/>
    </dgm:pt>
    <dgm:pt modelId="{817C4865-79CE-4A84-801A-1777965E8C37}" type="pres">
      <dgm:prSet presAssocID="{F1531910-7796-46AF-BF6F-1643B9A40C7A}" presName="iconBgRect" presStyleLbl="bgShp" presStyleIdx="2" presStyleCnt="5"/>
      <dgm:spPr/>
    </dgm:pt>
    <dgm:pt modelId="{A4C25CD3-CCAE-4394-AB20-48BD1326D563}" type="pres">
      <dgm:prSet presAssocID="{F1531910-7796-46AF-BF6F-1643B9A40C7A}" presName="iconRect" presStyleLbl="node1" presStyleIdx="2" presStyleCnt="5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E893953C-7D7E-48E9-9265-C871C3ACA8FC}" type="pres">
      <dgm:prSet presAssocID="{F1531910-7796-46AF-BF6F-1643B9A40C7A}" presName="spaceRect" presStyleCnt="0"/>
      <dgm:spPr/>
    </dgm:pt>
    <dgm:pt modelId="{D4CA6B36-4599-45E6-9A71-8599469B8149}" type="pres">
      <dgm:prSet presAssocID="{F1531910-7796-46AF-BF6F-1643B9A40C7A}" presName="textRect" presStyleLbl="revTx" presStyleIdx="2" presStyleCnt="5">
        <dgm:presLayoutVars>
          <dgm:chMax val="1"/>
          <dgm:chPref val="1"/>
        </dgm:presLayoutVars>
      </dgm:prSet>
      <dgm:spPr/>
    </dgm:pt>
    <dgm:pt modelId="{B4F5763C-31D9-489F-9184-D3415521C129}" type="pres">
      <dgm:prSet presAssocID="{C3B4132D-F39E-41D3-9170-F8BB45A28000}" presName="sibTrans" presStyleCnt="0"/>
      <dgm:spPr/>
    </dgm:pt>
    <dgm:pt modelId="{9FE65A7E-9555-40A0-97FE-1C5D1DFC36AB}" type="pres">
      <dgm:prSet presAssocID="{2E29B014-3EED-4B77-80C0-7B9B45AD0BE6}" presName="compNode" presStyleCnt="0"/>
      <dgm:spPr/>
    </dgm:pt>
    <dgm:pt modelId="{4830E969-11D5-4D79-B5A1-7F38A59C7BD2}" type="pres">
      <dgm:prSet presAssocID="{2E29B014-3EED-4B77-80C0-7B9B45AD0BE6}" presName="iconBgRect" presStyleLbl="bgShp" presStyleIdx="3" presStyleCnt="5"/>
      <dgm:spPr/>
    </dgm:pt>
    <dgm:pt modelId="{19ABBFCA-7170-4FB0-BB8B-A71F792909D4}" type="pres">
      <dgm:prSet presAssocID="{2E29B014-3EED-4B77-80C0-7B9B45AD0BE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0CF95EE-5D01-41C7-A646-255615897048}" type="pres">
      <dgm:prSet presAssocID="{2E29B014-3EED-4B77-80C0-7B9B45AD0BE6}" presName="spaceRect" presStyleCnt="0"/>
      <dgm:spPr/>
    </dgm:pt>
    <dgm:pt modelId="{BBCAD75E-947B-4F5B-ABAE-2A013903FF4A}" type="pres">
      <dgm:prSet presAssocID="{2E29B014-3EED-4B77-80C0-7B9B45AD0BE6}" presName="textRect" presStyleLbl="revTx" presStyleIdx="3" presStyleCnt="5">
        <dgm:presLayoutVars>
          <dgm:chMax val="1"/>
          <dgm:chPref val="1"/>
        </dgm:presLayoutVars>
      </dgm:prSet>
      <dgm:spPr/>
    </dgm:pt>
    <dgm:pt modelId="{BC6BF043-BD8F-418F-8921-676EFA8A391A}" type="pres">
      <dgm:prSet presAssocID="{29D0A0C4-5995-4868-89AF-019CE553FCF6}" presName="sibTrans" presStyleCnt="0"/>
      <dgm:spPr/>
    </dgm:pt>
    <dgm:pt modelId="{55B231D8-974A-4003-958B-C35A9CC69530}" type="pres">
      <dgm:prSet presAssocID="{45633DAA-C085-43A3-924D-F4F1BE2A6AE8}" presName="compNode" presStyleCnt="0"/>
      <dgm:spPr/>
    </dgm:pt>
    <dgm:pt modelId="{4607ECE3-65BE-4F5A-B0E9-DD87808FC8A6}" type="pres">
      <dgm:prSet presAssocID="{45633DAA-C085-43A3-924D-F4F1BE2A6AE8}" presName="iconBgRect" presStyleLbl="bgShp" presStyleIdx="4" presStyleCnt="5"/>
      <dgm:spPr/>
    </dgm:pt>
    <dgm:pt modelId="{5621CE00-CB12-4529-80A4-5AD4BD078543}" type="pres">
      <dgm:prSet presAssocID="{45633DAA-C085-43A3-924D-F4F1BE2A6AE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2CC0576-4318-46B5-8B99-7245F27922D8}" type="pres">
      <dgm:prSet presAssocID="{45633DAA-C085-43A3-924D-F4F1BE2A6AE8}" presName="spaceRect" presStyleCnt="0"/>
      <dgm:spPr/>
    </dgm:pt>
    <dgm:pt modelId="{CBACE4BC-5B54-4B5A-99B7-4B40AEC0B77B}" type="pres">
      <dgm:prSet presAssocID="{45633DAA-C085-43A3-924D-F4F1BE2A6AE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811C217-855F-4C35-AB4A-202D7BF8AFA7}" srcId="{DC53595B-79B5-40DC-8CAB-40521F7139CC}" destId="{31DC7083-99B3-4A55-AA5D-F4C7663CE937}" srcOrd="0" destOrd="0" parTransId="{3932E656-253C-41A4-A094-CE07FA314BE6}" sibTransId="{25997274-3A57-44FC-B7B7-74074F4D1304}"/>
    <dgm:cxn modelId="{7303B222-72B2-4144-A5CC-0649AAB07B34}" type="presOf" srcId="{31DC7083-99B3-4A55-AA5D-F4C7663CE937}" destId="{E4ABB504-422B-4695-97C9-1FFAE85C00A0}" srcOrd="0" destOrd="0" presId="urn:microsoft.com/office/officeart/2018/5/layout/IconCircleLabelList"/>
    <dgm:cxn modelId="{59DF2930-BD76-4ED0-902E-B49305C1ABAF}" srcId="{DC53595B-79B5-40DC-8CAB-40521F7139CC}" destId="{2E29B014-3EED-4B77-80C0-7B9B45AD0BE6}" srcOrd="3" destOrd="0" parTransId="{8E264848-93AB-4400-A015-8F2D38F089BE}" sibTransId="{29D0A0C4-5995-4868-89AF-019CE553FCF6}"/>
    <dgm:cxn modelId="{402EB748-FBA8-4A36-81ED-925381C261FA}" srcId="{DC53595B-79B5-40DC-8CAB-40521F7139CC}" destId="{45633DAA-C085-43A3-924D-F4F1BE2A6AE8}" srcOrd="4" destOrd="0" parTransId="{50FFE79A-11B8-4127-9D19-C51173DC6490}" sibTransId="{E00CDBEC-2457-445C-A665-BA7E3BAFE4A0}"/>
    <dgm:cxn modelId="{9B62C18C-29F3-4C2E-9828-BB6269A013D0}" srcId="{DC53595B-79B5-40DC-8CAB-40521F7139CC}" destId="{76B4C05A-1893-4A98-858A-7BCB44880DAC}" srcOrd="1" destOrd="0" parTransId="{4864ABBE-9EA5-4782-831C-A74971C3CF4D}" sibTransId="{6AD1CC3D-EAE8-47F6-8B18-DAA4C1D8358C}"/>
    <dgm:cxn modelId="{860FB18D-2B82-4933-9FC4-E3F669EC85C2}" type="presOf" srcId="{2E29B014-3EED-4B77-80C0-7B9B45AD0BE6}" destId="{BBCAD75E-947B-4F5B-ABAE-2A013903FF4A}" srcOrd="0" destOrd="0" presId="urn:microsoft.com/office/officeart/2018/5/layout/IconCircleLabelList"/>
    <dgm:cxn modelId="{DCDF21B7-053C-4CDD-8F8C-A30F70483CDB}" srcId="{DC53595B-79B5-40DC-8CAB-40521F7139CC}" destId="{F1531910-7796-46AF-BF6F-1643B9A40C7A}" srcOrd="2" destOrd="0" parTransId="{567FB740-838D-4635-B304-CB1CA745A50A}" sibTransId="{C3B4132D-F39E-41D3-9170-F8BB45A28000}"/>
    <dgm:cxn modelId="{22FAEECC-73E7-4110-A7A9-84C56A1ACB87}" type="presOf" srcId="{DC53595B-79B5-40DC-8CAB-40521F7139CC}" destId="{64F4BDF7-630B-47E2-B64F-8570E27A8F90}" srcOrd="0" destOrd="0" presId="urn:microsoft.com/office/officeart/2018/5/layout/IconCircleLabelList"/>
    <dgm:cxn modelId="{7BE8A5D0-8306-4EB7-A191-111763B93242}" type="presOf" srcId="{F1531910-7796-46AF-BF6F-1643B9A40C7A}" destId="{D4CA6B36-4599-45E6-9A71-8599469B8149}" srcOrd="0" destOrd="0" presId="urn:microsoft.com/office/officeart/2018/5/layout/IconCircleLabelList"/>
    <dgm:cxn modelId="{2C531AD8-4F1F-4A04-911F-BBB4A5400941}" type="presOf" srcId="{45633DAA-C085-43A3-924D-F4F1BE2A6AE8}" destId="{CBACE4BC-5B54-4B5A-99B7-4B40AEC0B77B}" srcOrd="0" destOrd="0" presId="urn:microsoft.com/office/officeart/2018/5/layout/IconCircleLabelList"/>
    <dgm:cxn modelId="{1EFB6CE2-3FF7-48EA-9DDD-BF3366F14C0B}" type="presOf" srcId="{76B4C05A-1893-4A98-858A-7BCB44880DAC}" destId="{127F6F1A-3A90-4553-9BDD-2912560151DD}" srcOrd="0" destOrd="0" presId="urn:microsoft.com/office/officeart/2018/5/layout/IconCircleLabelList"/>
    <dgm:cxn modelId="{203CA478-A28C-4F9C-9304-F03BE4E4F173}" type="presParOf" srcId="{64F4BDF7-630B-47E2-B64F-8570E27A8F90}" destId="{F98BBDDC-F89E-4913-8251-D6C6903D1A58}" srcOrd="0" destOrd="0" presId="urn:microsoft.com/office/officeart/2018/5/layout/IconCircleLabelList"/>
    <dgm:cxn modelId="{967336E7-D6A0-482C-A43C-709BE0B9BF9C}" type="presParOf" srcId="{F98BBDDC-F89E-4913-8251-D6C6903D1A58}" destId="{F1EAD82C-405C-45DB-A9D8-8F782B248C26}" srcOrd="0" destOrd="0" presId="urn:microsoft.com/office/officeart/2018/5/layout/IconCircleLabelList"/>
    <dgm:cxn modelId="{58F2E927-9DD8-4D87-9431-34E2981F3EC4}" type="presParOf" srcId="{F98BBDDC-F89E-4913-8251-D6C6903D1A58}" destId="{176C6DC4-DBE2-4B43-AF5E-676B281A9696}" srcOrd="1" destOrd="0" presId="urn:microsoft.com/office/officeart/2018/5/layout/IconCircleLabelList"/>
    <dgm:cxn modelId="{BC877C23-9D8C-4637-A12F-1249EDDE0B90}" type="presParOf" srcId="{F98BBDDC-F89E-4913-8251-D6C6903D1A58}" destId="{C876C497-A286-46BB-91A8-AE573B5CC8FF}" srcOrd="2" destOrd="0" presId="urn:microsoft.com/office/officeart/2018/5/layout/IconCircleLabelList"/>
    <dgm:cxn modelId="{789A640B-F80C-4592-A0A9-FF6EE67B016D}" type="presParOf" srcId="{F98BBDDC-F89E-4913-8251-D6C6903D1A58}" destId="{E4ABB504-422B-4695-97C9-1FFAE85C00A0}" srcOrd="3" destOrd="0" presId="urn:microsoft.com/office/officeart/2018/5/layout/IconCircleLabelList"/>
    <dgm:cxn modelId="{D5AE6221-297C-4AB6-ADED-F1FA36388851}" type="presParOf" srcId="{64F4BDF7-630B-47E2-B64F-8570E27A8F90}" destId="{A9F6198A-DC60-4ECD-920B-D1341CF29FBB}" srcOrd="1" destOrd="0" presId="urn:microsoft.com/office/officeart/2018/5/layout/IconCircleLabelList"/>
    <dgm:cxn modelId="{E1F9BCFF-A1BF-4535-ABE5-E1B4A3A8FD29}" type="presParOf" srcId="{64F4BDF7-630B-47E2-B64F-8570E27A8F90}" destId="{210C335B-2721-473B-BDA9-662FBB4E3A09}" srcOrd="2" destOrd="0" presId="urn:microsoft.com/office/officeart/2018/5/layout/IconCircleLabelList"/>
    <dgm:cxn modelId="{F1804C9A-64D9-438D-92CF-21ABAA38F899}" type="presParOf" srcId="{210C335B-2721-473B-BDA9-662FBB4E3A09}" destId="{91E8FB05-0BC0-45FE-87AB-85E7CCFC63F5}" srcOrd="0" destOrd="0" presId="urn:microsoft.com/office/officeart/2018/5/layout/IconCircleLabelList"/>
    <dgm:cxn modelId="{9DD6A0EC-F668-4B9A-82D1-4F6E3C78C26A}" type="presParOf" srcId="{210C335B-2721-473B-BDA9-662FBB4E3A09}" destId="{83896768-9B9E-42C2-9A54-74C1ACC95FD1}" srcOrd="1" destOrd="0" presId="urn:microsoft.com/office/officeart/2018/5/layout/IconCircleLabelList"/>
    <dgm:cxn modelId="{69651DC4-FE57-471E-B5BC-AE960107055A}" type="presParOf" srcId="{210C335B-2721-473B-BDA9-662FBB4E3A09}" destId="{1A1981E8-257E-4CAD-A03C-4C5D03ECFB8B}" srcOrd="2" destOrd="0" presId="urn:microsoft.com/office/officeart/2018/5/layout/IconCircleLabelList"/>
    <dgm:cxn modelId="{A61AA14F-86A0-42AD-A6AE-00575D37B2E8}" type="presParOf" srcId="{210C335B-2721-473B-BDA9-662FBB4E3A09}" destId="{127F6F1A-3A90-4553-9BDD-2912560151DD}" srcOrd="3" destOrd="0" presId="urn:microsoft.com/office/officeart/2018/5/layout/IconCircleLabelList"/>
    <dgm:cxn modelId="{05DF92A9-C6F5-4B12-A811-DA9DFFB7560E}" type="presParOf" srcId="{64F4BDF7-630B-47E2-B64F-8570E27A8F90}" destId="{98E1D61A-BA0A-4DC2-BCCD-797BC110CA7B}" srcOrd="3" destOrd="0" presId="urn:microsoft.com/office/officeart/2018/5/layout/IconCircleLabelList"/>
    <dgm:cxn modelId="{3E8AA2F6-963A-449E-B351-6B02673E9E30}" type="presParOf" srcId="{64F4BDF7-630B-47E2-B64F-8570E27A8F90}" destId="{1E2363F1-5508-47D4-957D-B7C0DBEC8444}" srcOrd="4" destOrd="0" presId="urn:microsoft.com/office/officeart/2018/5/layout/IconCircleLabelList"/>
    <dgm:cxn modelId="{9D56AED6-3213-4402-B044-B99C987BC9EA}" type="presParOf" srcId="{1E2363F1-5508-47D4-957D-B7C0DBEC8444}" destId="{817C4865-79CE-4A84-801A-1777965E8C37}" srcOrd="0" destOrd="0" presId="urn:microsoft.com/office/officeart/2018/5/layout/IconCircleLabelList"/>
    <dgm:cxn modelId="{1B24F28C-63A5-4F59-B473-234FE1E035BB}" type="presParOf" srcId="{1E2363F1-5508-47D4-957D-B7C0DBEC8444}" destId="{A4C25CD3-CCAE-4394-AB20-48BD1326D563}" srcOrd="1" destOrd="0" presId="urn:microsoft.com/office/officeart/2018/5/layout/IconCircleLabelList"/>
    <dgm:cxn modelId="{1DD4CD73-0533-4884-9595-F4F1B55FD16C}" type="presParOf" srcId="{1E2363F1-5508-47D4-957D-B7C0DBEC8444}" destId="{E893953C-7D7E-48E9-9265-C871C3ACA8FC}" srcOrd="2" destOrd="0" presId="urn:microsoft.com/office/officeart/2018/5/layout/IconCircleLabelList"/>
    <dgm:cxn modelId="{E6575397-9900-4BEC-9A4B-29787BCE6CEE}" type="presParOf" srcId="{1E2363F1-5508-47D4-957D-B7C0DBEC8444}" destId="{D4CA6B36-4599-45E6-9A71-8599469B8149}" srcOrd="3" destOrd="0" presId="urn:microsoft.com/office/officeart/2018/5/layout/IconCircleLabelList"/>
    <dgm:cxn modelId="{9A35FE59-32C7-4ED3-9420-C563542ACC04}" type="presParOf" srcId="{64F4BDF7-630B-47E2-B64F-8570E27A8F90}" destId="{B4F5763C-31D9-489F-9184-D3415521C129}" srcOrd="5" destOrd="0" presId="urn:microsoft.com/office/officeart/2018/5/layout/IconCircleLabelList"/>
    <dgm:cxn modelId="{41C88670-EB65-4CC0-A3C2-1B086D05EE24}" type="presParOf" srcId="{64F4BDF7-630B-47E2-B64F-8570E27A8F90}" destId="{9FE65A7E-9555-40A0-97FE-1C5D1DFC36AB}" srcOrd="6" destOrd="0" presId="urn:microsoft.com/office/officeart/2018/5/layout/IconCircleLabelList"/>
    <dgm:cxn modelId="{D1AEF41D-6CA8-4B7E-81CA-48B4A8AD1828}" type="presParOf" srcId="{9FE65A7E-9555-40A0-97FE-1C5D1DFC36AB}" destId="{4830E969-11D5-4D79-B5A1-7F38A59C7BD2}" srcOrd="0" destOrd="0" presId="urn:microsoft.com/office/officeart/2018/5/layout/IconCircleLabelList"/>
    <dgm:cxn modelId="{44BF9582-A316-4D6A-95C4-3FA63C4E2C75}" type="presParOf" srcId="{9FE65A7E-9555-40A0-97FE-1C5D1DFC36AB}" destId="{19ABBFCA-7170-4FB0-BB8B-A71F792909D4}" srcOrd="1" destOrd="0" presId="urn:microsoft.com/office/officeart/2018/5/layout/IconCircleLabelList"/>
    <dgm:cxn modelId="{F0485774-4400-447A-8BEF-D04CF4245582}" type="presParOf" srcId="{9FE65A7E-9555-40A0-97FE-1C5D1DFC36AB}" destId="{60CF95EE-5D01-41C7-A646-255615897048}" srcOrd="2" destOrd="0" presId="urn:microsoft.com/office/officeart/2018/5/layout/IconCircleLabelList"/>
    <dgm:cxn modelId="{11B83DA0-DF47-4FCB-AB61-1387CFE5DCF0}" type="presParOf" srcId="{9FE65A7E-9555-40A0-97FE-1C5D1DFC36AB}" destId="{BBCAD75E-947B-4F5B-ABAE-2A013903FF4A}" srcOrd="3" destOrd="0" presId="urn:microsoft.com/office/officeart/2018/5/layout/IconCircleLabelList"/>
    <dgm:cxn modelId="{BA583C91-7876-4C8E-AC6C-58E9DC500AE7}" type="presParOf" srcId="{64F4BDF7-630B-47E2-B64F-8570E27A8F90}" destId="{BC6BF043-BD8F-418F-8921-676EFA8A391A}" srcOrd="7" destOrd="0" presId="urn:microsoft.com/office/officeart/2018/5/layout/IconCircleLabelList"/>
    <dgm:cxn modelId="{6374E1FC-5B7E-401D-8C14-BA99E78B6A81}" type="presParOf" srcId="{64F4BDF7-630B-47E2-B64F-8570E27A8F90}" destId="{55B231D8-974A-4003-958B-C35A9CC69530}" srcOrd="8" destOrd="0" presId="urn:microsoft.com/office/officeart/2018/5/layout/IconCircleLabelList"/>
    <dgm:cxn modelId="{BCE5CFFE-5116-4CFC-A35D-D76D1521E4DA}" type="presParOf" srcId="{55B231D8-974A-4003-958B-C35A9CC69530}" destId="{4607ECE3-65BE-4F5A-B0E9-DD87808FC8A6}" srcOrd="0" destOrd="0" presId="urn:microsoft.com/office/officeart/2018/5/layout/IconCircleLabelList"/>
    <dgm:cxn modelId="{684AEACF-2A2A-4094-83E9-31BB9E86D998}" type="presParOf" srcId="{55B231D8-974A-4003-958B-C35A9CC69530}" destId="{5621CE00-CB12-4529-80A4-5AD4BD078543}" srcOrd="1" destOrd="0" presId="urn:microsoft.com/office/officeart/2018/5/layout/IconCircleLabelList"/>
    <dgm:cxn modelId="{001FCAA7-3F97-4D70-88F1-F1238DFA2C4A}" type="presParOf" srcId="{55B231D8-974A-4003-958B-C35A9CC69530}" destId="{42CC0576-4318-46B5-8B99-7245F27922D8}" srcOrd="2" destOrd="0" presId="urn:microsoft.com/office/officeart/2018/5/layout/IconCircleLabelList"/>
    <dgm:cxn modelId="{8EFF1D45-D94E-4169-BBED-65C9F6EA1627}" type="presParOf" srcId="{55B231D8-974A-4003-958B-C35A9CC69530}" destId="{CBACE4BC-5B54-4B5A-99B7-4B40AEC0B77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40715-DFE7-4BCD-9794-141146B0E18E}">
      <dsp:nvSpPr>
        <dsp:cNvPr id="0" name=""/>
        <dsp:cNvSpPr/>
      </dsp:nvSpPr>
      <dsp:spPr>
        <a:xfrm>
          <a:off x="1782000" y="537149"/>
          <a:ext cx="2196000" cy="21960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4DF90-CC81-4F63-9C0C-03A12F322695}">
      <dsp:nvSpPr>
        <dsp:cNvPr id="0" name=""/>
        <dsp:cNvSpPr/>
      </dsp:nvSpPr>
      <dsp:spPr>
        <a:xfrm>
          <a:off x="2250000" y="100514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D3110-829E-479F-BA34-54A364233472}">
      <dsp:nvSpPr>
        <dsp:cNvPr id="0" name=""/>
        <dsp:cNvSpPr/>
      </dsp:nvSpPr>
      <dsp:spPr>
        <a:xfrm>
          <a:off x="1080000" y="341714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Consolidated pictures of threat dispersion</a:t>
          </a:r>
        </a:p>
      </dsp:txBody>
      <dsp:txXfrm>
        <a:off x="1080000" y="3417149"/>
        <a:ext cx="3600000" cy="720000"/>
      </dsp:txXfrm>
    </dsp:sp>
    <dsp:sp modelId="{3F8F6444-8A8D-4887-88B3-82D481EE4D4F}">
      <dsp:nvSpPr>
        <dsp:cNvPr id="0" name=""/>
        <dsp:cNvSpPr/>
      </dsp:nvSpPr>
      <dsp:spPr>
        <a:xfrm>
          <a:off x="6012000" y="537149"/>
          <a:ext cx="2196000" cy="21960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738CC-2DA2-4ED7-80D2-2CD78354066E}">
      <dsp:nvSpPr>
        <dsp:cNvPr id="0" name=""/>
        <dsp:cNvSpPr/>
      </dsp:nvSpPr>
      <dsp:spPr>
        <a:xfrm>
          <a:off x="6480000" y="100514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024D7-2891-4414-AB2E-42E983F32A77}">
      <dsp:nvSpPr>
        <dsp:cNvPr id="0" name=""/>
        <dsp:cNvSpPr/>
      </dsp:nvSpPr>
      <dsp:spPr>
        <a:xfrm>
          <a:off x="5310000" y="341714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Reduced need for specialist input</a:t>
          </a:r>
        </a:p>
      </dsp:txBody>
      <dsp:txXfrm>
        <a:off x="5310000" y="3417149"/>
        <a:ext cx="3600000" cy="720000"/>
      </dsp:txXfrm>
    </dsp:sp>
    <dsp:sp modelId="{EE09FF79-169A-4F9F-B26B-5CB413484E3D}">
      <dsp:nvSpPr>
        <dsp:cNvPr id="0" name=""/>
        <dsp:cNvSpPr/>
      </dsp:nvSpPr>
      <dsp:spPr>
        <a:xfrm>
          <a:off x="10242000" y="537149"/>
          <a:ext cx="2196000" cy="21960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DD041-C0D0-4CE6-A1EF-964450441400}">
      <dsp:nvSpPr>
        <dsp:cNvPr id="0" name=""/>
        <dsp:cNvSpPr/>
      </dsp:nvSpPr>
      <dsp:spPr>
        <a:xfrm>
          <a:off x="10710000" y="1005149"/>
          <a:ext cx="1260000" cy="126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2E763-8331-4A25-ADEE-1D4CA65BFB74}">
      <dsp:nvSpPr>
        <dsp:cNvPr id="0" name=""/>
        <dsp:cNvSpPr/>
      </dsp:nvSpPr>
      <dsp:spPr>
        <a:xfrm>
          <a:off x="9540000" y="341714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Networks and dynamic information architectures </a:t>
          </a:r>
        </a:p>
      </dsp:txBody>
      <dsp:txXfrm>
        <a:off x="9540000" y="3417149"/>
        <a:ext cx="36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7C19C-8794-294C-B007-E008DA39A877}">
      <dsp:nvSpPr>
        <dsp:cNvPr id="0" name=""/>
        <dsp:cNvSpPr/>
      </dsp:nvSpPr>
      <dsp:spPr>
        <a:xfrm>
          <a:off x="0" y="0"/>
          <a:ext cx="7213342" cy="10283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/>
            <a:t>Physical Models</a:t>
          </a:r>
          <a:endParaRPr lang="en-US" sz="4600" kern="1200"/>
        </a:p>
      </dsp:txBody>
      <dsp:txXfrm>
        <a:off x="30119" y="30119"/>
        <a:ext cx="6016782" cy="968107"/>
      </dsp:txXfrm>
    </dsp:sp>
    <dsp:sp modelId="{B57B7388-ED06-C642-85EB-C70E0A0C4E20}">
      <dsp:nvSpPr>
        <dsp:cNvPr id="0" name=""/>
        <dsp:cNvSpPr/>
      </dsp:nvSpPr>
      <dsp:spPr>
        <a:xfrm>
          <a:off x="604117" y="1215317"/>
          <a:ext cx="7213342" cy="10283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/>
            <a:t>Signal Processing</a:t>
          </a:r>
          <a:endParaRPr lang="en-US" sz="4600" kern="1200"/>
        </a:p>
      </dsp:txBody>
      <dsp:txXfrm>
        <a:off x="634236" y="1245436"/>
        <a:ext cx="5880562" cy="968107"/>
      </dsp:txXfrm>
    </dsp:sp>
    <dsp:sp modelId="{2BE6C83A-01CA-5B4C-A588-5E28ACB8C4C7}">
      <dsp:nvSpPr>
        <dsp:cNvPr id="0" name=""/>
        <dsp:cNvSpPr/>
      </dsp:nvSpPr>
      <dsp:spPr>
        <a:xfrm>
          <a:off x="1199218" y="2430635"/>
          <a:ext cx="7213342" cy="10283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/>
            <a:t>Statistical Models</a:t>
          </a:r>
          <a:endParaRPr lang="en-US" sz="4600" kern="1200"/>
        </a:p>
      </dsp:txBody>
      <dsp:txXfrm>
        <a:off x="1229337" y="2460754"/>
        <a:ext cx="5889578" cy="968107"/>
      </dsp:txXfrm>
    </dsp:sp>
    <dsp:sp modelId="{F879205C-1D3E-4A4E-A32F-10E2AC4F7260}">
      <dsp:nvSpPr>
        <dsp:cNvPr id="0" name=""/>
        <dsp:cNvSpPr/>
      </dsp:nvSpPr>
      <dsp:spPr>
        <a:xfrm>
          <a:off x="1803335" y="3645953"/>
          <a:ext cx="7213342" cy="10283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/>
            <a:t>Optimisation</a:t>
          </a:r>
          <a:endParaRPr lang="en-US" sz="4600" kern="1200"/>
        </a:p>
      </dsp:txBody>
      <dsp:txXfrm>
        <a:off x="1833454" y="3676072"/>
        <a:ext cx="5880562" cy="968107"/>
      </dsp:txXfrm>
    </dsp:sp>
    <dsp:sp modelId="{FAC5511B-C40E-F549-B21F-FEFF428423E0}">
      <dsp:nvSpPr>
        <dsp:cNvPr id="0" name=""/>
        <dsp:cNvSpPr/>
      </dsp:nvSpPr>
      <dsp:spPr>
        <a:xfrm>
          <a:off x="6544917" y="787619"/>
          <a:ext cx="668424" cy="6684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6695312" y="787619"/>
        <a:ext cx="367634" cy="502989"/>
      </dsp:txXfrm>
    </dsp:sp>
    <dsp:sp modelId="{D0A90AA9-C2B8-954B-982D-5A50DAA8CBD3}">
      <dsp:nvSpPr>
        <dsp:cNvPr id="0" name=""/>
        <dsp:cNvSpPr/>
      </dsp:nvSpPr>
      <dsp:spPr>
        <a:xfrm>
          <a:off x="7149035" y="2002937"/>
          <a:ext cx="668424" cy="6684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7299430" y="2002937"/>
        <a:ext cx="367634" cy="502989"/>
      </dsp:txXfrm>
    </dsp:sp>
    <dsp:sp modelId="{AA91773D-BD07-EC41-A0C5-29A4C17E5EF6}">
      <dsp:nvSpPr>
        <dsp:cNvPr id="0" name=""/>
        <dsp:cNvSpPr/>
      </dsp:nvSpPr>
      <dsp:spPr>
        <a:xfrm>
          <a:off x="7744135" y="3218254"/>
          <a:ext cx="668424" cy="6684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7894530" y="3218254"/>
        <a:ext cx="367634" cy="5029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AD82C-405C-45DB-A9D8-8F782B248C26}">
      <dsp:nvSpPr>
        <dsp:cNvPr id="0" name=""/>
        <dsp:cNvSpPr/>
      </dsp:nvSpPr>
      <dsp:spPr>
        <a:xfrm>
          <a:off x="1300528" y="1101899"/>
          <a:ext cx="1334756" cy="133475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C6DC4-DBE2-4B43-AF5E-676B281A9696}">
      <dsp:nvSpPr>
        <dsp:cNvPr id="0" name=""/>
        <dsp:cNvSpPr/>
      </dsp:nvSpPr>
      <dsp:spPr>
        <a:xfrm>
          <a:off x="1584984" y="1386355"/>
          <a:ext cx="765843" cy="765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ABB504-422B-4695-97C9-1FFAE85C00A0}">
      <dsp:nvSpPr>
        <dsp:cNvPr id="0" name=""/>
        <dsp:cNvSpPr/>
      </dsp:nvSpPr>
      <dsp:spPr>
        <a:xfrm>
          <a:off x="873843" y="2852399"/>
          <a:ext cx="21881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/>
            <a:t>Integrated Industry Partners</a:t>
          </a:r>
          <a:endParaRPr lang="en-US" sz="1800" kern="1200"/>
        </a:p>
      </dsp:txBody>
      <dsp:txXfrm>
        <a:off x="873843" y="2852399"/>
        <a:ext cx="2188125" cy="720000"/>
      </dsp:txXfrm>
    </dsp:sp>
    <dsp:sp modelId="{91E8FB05-0BC0-45FE-87AB-85E7CCFC63F5}">
      <dsp:nvSpPr>
        <dsp:cNvPr id="0" name=""/>
        <dsp:cNvSpPr/>
      </dsp:nvSpPr>
      <dsp:spPr>
        <a:xfrm>
          <a:off x="3871575" y="1101899"/>
          <a:ext cx="1334756" cy="133475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96768-9B9E-42C2-9A54-74C1ACC95FD1}">
      <dsp:nvSpPr>
        <dsp:cNvPr id="0" name=""/>
        <dsp:cNvSpPr/>
      </dsp:nvSpPr>
      <dsp:spPr>
        <a:xfrm>
          <a:off x="4156031" y="1386355"/>
          <a:ext cx="765843" cy="765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F6F1A-3A90-4553-9BDD-2912560151DD}">
      <dsp:nvSpPr>
        <dsp:cNvPr id="0" name=""/>
        <dsp:cNvSpPr/>
      </dsp:nvSpPr>
      <dsp:spPr>
        <a:xfrm>
          <a:off x="3444890" y="2852399"/>
          <a:ext cx="21881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/>
            <a:t>Solutions Focused</a:t>
          </a:r>
          <a:endParaRPr lang="en-US" sz="1800" kern="1200"/>
        </a:p>
      </dsp:txBody>
      <dsp:txXfrm>
        <a:off x="3444890" y="2852399"/>
        <a:ext cx="2188125" cy="720000"/>
      </dsp:txXfrm>
    </dsp:sp>
    <dsp:sp modelId="{817C4865-79CE-4A84-801A-1777965E8C37}">
      <dsp:nvSpPr>
        <dsp:cNvPr id="0" name=""/>
        <dsp:cNvSpPr/>
      </dsp:nvSpPr>
      <dsp:spPr>
        <a:xfrm>
          <a:off x="6442621" y="1101899"/>
          <a:ext cx="1334756" cy="133475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25CD3-CCAE-4394-AB20-48BD1326D563}">
      <dsp:nvSpPr>
        <dsp:cNvPr id="0" name=""/>
        <dsp:cNvSpPr/>
      </dsp:nvSpPr>
      <dsp:spPr>
        <a:xfrm>
          <a:off x="6727078" y="1386355"/>
          <a:ext cx="765843" cy="765843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A6B36-4599-45E6-9A71-8599469B8149}">
      <dsp:nvSpPr>
        <dsp:cNvPr id="0" name=""/>
        <dsp:cNvSpPr/>
      </dsp:nvSpPr>
      <dsp:spPr>
        <a:xfrm>
          <a:off x="6015937" y="2852399"/>
          <a:ext cx="21881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Flexible and  Adaptive</a:t>
          </a:r>
          <a:endParaRPr lang="en-US" sz="1800" kern="1200" dirty="0"/>
        </a:p>
      </dsp:txBody>
      <dsp:txXfrm>
        <a:off x="6015937" y="2852399"/>
        <a:ext cx="2188125" cy="720000"/>
      </dsp:txXfrm>
    </dsp:sp>
    <dsp:sp modelId="{4830E969-11D5-4D79-B5A1-7F38A59C7BD2}">
      <dsp:nvSpPr>
        <dsp:cNvPr id="0" name=""/>
        <dsp:cNvSpPr/>
      </dsp:nvSpPr>
      <dsp:spPr>
        <a:xfrm>
          <a:off x="9013668" y="1101899"/>
          <a:ext cx="1334756" cy="133475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BBFCA-7170-4FB0-BB8B-A71F792909D4}">
      <dsp:nvSpPr>
        <dsp:cNvPr id="0" name=""/>
        <dsp:cNvSpPr/>
      </dsp:nvSpPr>
      <dsp:spPr>
        <a:xfrm>
          <a:off x="9298125" y="1386355"/>
          <a:ext cx="765843" cy="7658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AD75E-947B-4F5B-ABAE-2A013903FF4A}">
      <dsp:nvSpPr>
        <dsp:cNvPr id="0" name=""/>
        <dsp:cNvSpPr/>
      </dsp:nvSpPr>
      <dsp:spPr>
        <a:xfrm>
          <a:off x="8586984" y="2852399"/>
          <a:ext cx="21881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Deep Capability</a:t>
          </a:r>
          <a:endParaRPr lang="en-US" sz="1800" kern="1200" dirty="0"/>
        </a:p>
      </dsp:txBody>
      <dsp:txXfrm>
        <a:off x="8586984" y="2852399"/>
        <a:ext cx="2188125" cy="720000"/>
      </dsp:txXfrm>
    </dsp:sp>
    <dsp:sp modelId="{4607ECE3-65BE-4F5A-B0E9-DD87808FC8A6}">
      <dsp:nvSpPr>
        <dsp:cNvPr id="0" name=""/>
        <dsp:cNvSpPr/>
      </dsp:nvSpPr>
      <dsp:spPr>
        <a:xfrm>
          <a:off x="11584715" y="1101899"/>
          <a:ext cx="1334756" cy="133475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21CE00-CB12-4529-80A4-5AD4BD078543}">
      <dsp:nvSpPr>
        <dsp:cNvPr id="0" name=""/>
        <dsp:cNvSpPr/>
      </dsp:nvSpPr>
      <dsp:spPr>
        <a:xfrm>
          <a:off x="11869171" y="1386355"/>
          <a:ext cx="765843" cy="76584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CE4BC-5B54-4B5A-99B7-4B40AEC0B77B}">
      <dsp:nvSpPr>
        <dsp:cNvPr id="0" name=""/>
        <dsp:cNvSpPr/>
      </dsp:nvSpPr>
      <dsp:spPr>
        <a:xfrm>
          <a:off x="11158031" y="2852399"/>
          <a:ext cx="21881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/>
            <a:t>Collaborative Excellence</a:t>
          </a:r>
          <a:endParaRPr lang="en-US" sz="1800" kern="1200"/>
        </a:p>
      </dsp:txBody>
      <dsp:txXfrm>
        <a:off x="11158031" y="2852399"/>
        <a:ext cx="218812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41D2A-8BFE-4499-ADC7-4E65763FCA75}" type="datetimeFigureOut">
              <a:rPr lang="en-AU" smtClean="0"/>
              <a:t>9/07/2024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2A30-D39F-45E6-84FB-7B59766B46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256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2A30-D39F-45E6-84FB-7B59766B46D3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731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2A30-D39F-45E6-84FB-7B59766B46D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208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2A30-D39F-45E6-84FB-7B59766B46D3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387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C960-C990-4FDE-86F0-9E813652B12E}" type="datetimeFigureOut">
              <a:rPr lang="en-AU" smtClean="0"/>
              <a:t>9/07/2024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156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705133-95CB-48B6-9842-693D95F43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3"/>
            <a:ext cx="16256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400" y="4843200"/>
            <a:ext cx="6652800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400" y="6931201"/>
            <a:ext cx="7203282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806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3"/>
            <a:ext cx="16256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8000" y="1574837"/>
            <a:ext cx="6026399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08000" y="3662837"/>
            <a:ext cx="6026399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6322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3"/>
            <a:ext cx="16256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8000" y="1436291"/>
            <a:ext cx="6026399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08000" y="3524291"/>
            <a:ext cx="6026399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6083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3"/>
            <a:ext cx="16256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8000" y="1644109"/>
            <a:ext cx="6026399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08000" y="3732109"/>
            <a:ext cx="6026399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608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705133-95CB-48B6-9842-693D95F43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3"/>
            <a:ext cx="16256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400" y="4732366"/>
            <a:ext cx="6763636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400" y="6820367"/>
            <a:ext cx="7203282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9684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03"/>
            <a:ext cx="16255999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8000" y="1630255"/>
            <a:ext cx="6026399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08000" y="3718255"/>
            <a:ext cx="6026399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3796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03"/>
            <a:ext cx="16255999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8000" y="1727236"/>
            <a:ext cx="6026399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08000" y="3815236"/>
            <a:ext cx="6026399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1504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03"/>
            <a:ext cx="16255999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8000" y="1644109"/>
            <a:ext cx="6026399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08000" y="3732109"/>
            <a:ext cx="6026399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90481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03"/>
            <a:ext cx="16255999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8000" y="1464000"/>
            <a:ext cx="6026399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08000" y="3552000"/>
            <a:ext cx="6026399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9029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705133-95CB-48B6-9842-693D95F43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03"/>
            <a:ext cx="16255999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400" y="4801637"/>
            <a:ext cx="6680509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400" y="6889638"/>
            <a:ext cx="7203282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785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FC66D6-95C1-4C6F-84AF-CAE15808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4"/>
            <a:ext cx="16235363" cy="9132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32000" y="1117601"/>
            <a:ext cx="3902398" cy="1409700"/>
          </a:xfrm>
        </p:spPr>
        <p:txBody>
          <a:bodyPr/>
          <a:lstStyle>
            <a:lvl1pPr algn="l"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2781301"/>
            <a:ext cx="9016678" cy="46742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C960-C990-4FDE-86F0-9E813652B12E}" type="datetimeFigureOut">
              <a:rPr lang="en-AU" smtClean="0"/>
              <a:t>9/07/2024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533C18-6F58-486A-916F-CD185EDC1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232000" y="2782800"/>
            <a:ext cx="3902399" cy="46742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4B4454A-8F1A-4FCE-A748-8FC2AFFFFA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14397" y="1366709"/>
            <a:ext cx="9016678" cy="1160592"/>
          </a:xfrm>
        </p:spPr>
        <p:txBody>
          <a:bodyPr/>
          <a:lstStyle>
            <a:lvl1pPr>
              <a:spcAft>
                <a:spcPts val="0"/>
              </a:spcAft>
              <a:defRPr sz="5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671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04"/>
            <a:ext cx="16256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8000" y="1547127"/>
            <a:ext cx="6026399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08000" y="3635127"/>
            <a:ext cx="6026399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8747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08229-DCE5-45CE-AE4B-FC5198D08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825" y="1497013"/>
            <a:ext cx="12177713" cy="2581501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48206-057C-400C-85DD-58F5A2F9D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825" y="4802188"/>
            <a:ext cx="12177713" cy="220821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9003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8BA4C2-DED7-458B-8E91-3064340166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35363" cy="9144000"/>
          </a:xfrm>
        </p:spPr>
        <p:txBody>
          <a:bodyPr/>
          <a:lstStyle/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08229-DCE5-45CE-AE4B-FC5198D08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825" y="1497013"/>
            <a:ext cx="12177713" cy="2581501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48206-057C-400C-85DD-58F5A2F9D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825" y="4802188"/>
            <a:ext cx="12177713" cy="220821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4064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_Ad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6235363" cy="9143999"/>
          </a:xfrm>
        </p:spPr>
        <p:txBody>
          <a:bodyPr lIns="360000" tIns="360000" rIns="360000" bIns="36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8857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_ Pre-s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66FFC7-070C-4EC6-90DA-287A40BC9086}"/>
              </a:ext>
            </a:extLst>
          </p:cNvPr>
          <p:cNvSpPr txBox="1"/>
          <p:nvPr userDrawn="1"/>
        </p:nvSpPr>
        <p:spPr>
          <a:xfrm>
            <a:off x="-1" y="0"/>
            <a:ext cx="16235363" cy="9144000"/>
          </a:xfrm>
          <a:prstGeom prst="rect">
            <a:avLst/>
          </a:prstGeom>
          <a:noFill/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We acknowledge and pay our respects to the Kaurna people,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traditional custodians whose ancestral lands we gather on.</a:t>
            </a:r>
          </a:p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We acknowledge the deep feelings of attachment and relationship of the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Kaurna people to country and we respect and value their past, present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and ongoing connection to the land and cultural beliefs.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66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A89EBA-AE21-49AB-947B-52121DCD756F}"/>
              </a:ext>
            </a:extLst>
          </p:cNvPr>
          <p:cNvSpPr txBox="1"/>
          <p:nvPr userDrawn="1"/>
        </p:nvSpPr>
        <p:spPr>
          <a:xfrm>
            <a:off x="13677899" y="8775700"/>
            <a:ext cx="1456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CRICOS </a:t>
            </a:r>
            <a:r>
              <a:rPr lang="en-AU" sz="1200" dirty="0" err="1">
                <a:solidFill>
                  <a:schemeClr val="bg1">
                    <a:lumMod val="85000"/>
                  </a:schemeClr>
                </a:solidFill>
              </a:rPr>
              <a:t>00123M</a:t>
            </a:r>
            <a:endParaRPr lang="en-AU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C89A4-CD76-4A40-80B9-5CA8E81E8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" y="9372"/>
            <a:ext cx="16222677" cy="912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1371601"/>
            <a:ext cx="14220000" cy="14097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4788000"/>
            <a:ext cx="6840000" cy="3417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C960-C990-4FDE-86F0-9E813652B12E}" type="datetimeFigureOut">
              <a:rPr lang="en-AU" smtClean="0"/>
              <a:t>9/07/2024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0E55B8-819A-49BC-BC10-49DFB92948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94399" y="4788000"/>
            <a:ext cx="6840000" cy="3417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54DC4F-299F-4059-AD51-2BD5799E241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14399" y="3276000"/>
            <a:ext cx="6840000" cy="1098549"/>
          </a:xfrm>
        </p:spPr>
        <p:txBody>
          <a:bodyPr anchor="b"/>
          <a:lstStyle>
            <a:lvl1pPr marL="0" indent="0">
              <a:buNone/>
              <a:defRPr sz="86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4DB1575-6EDC-410D-A467-68D37502860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294399" y="3276000"/>
            <a:ext cx="6840000" cy="1098549"/>
          </a:xfrm>
        </p:spPr>
        <p:txBody>
          <a:bodyPr anchor="b"/>
          <a:lstStyle>
            <a:lvl1pPr marL="0" indent="0">
              <a:buNone/>
              <a:defRPr sz="86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28355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C960-C990-4FDE-86F0-9E813652B12E}" type="datetimeFigureOut">
              <a:rPr lang="en-AU" smtClean="0"/>
              <a:t>9/07/2024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001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1371601"/>
            <a:ext cx="14220000" cy="14097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4788000"/>
            <a:ext cx="4320000" cy="3417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C960-C990-4FDE-86F0-9E813652B12E}" type="datetimeFigureOut">
              <a:rPr lang="en-AU" smtClean="0"/>
              <a:t>9/07/2024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0E55B8-819A-49BC-BC10-49DFB92948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814399" y="4788000"/>
            <a:ext cx="4320000" cy="3417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77B47D-005D-4397-A831-AE95410AC9E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864399" y="4788000"/>
            <a:ext cx="4320000" cy="3417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17A0936-88A6-4897-AE50-6F90C605D3F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398" y="3276600"/>
            <a:ext cx="4319999" cy="10980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buNone/>
              <a:defRPr sz="8600"/>
            </a:lvl1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10F7D49E-3633-4FA1-B691-4DF5B3107D3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864399" y="3276600"/>
            <a:ext cx="4319999" cy="10980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buNone/>
              <a:defRPr sz="8600"/>
            </a:lvl1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B2164868-F334-474A-8FFC-51BA757F507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814400" y="3276600"/>
            <a:ext cx="4319999" cy="10980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buNone/>
              <a:defRPr sz="8600"/>
            </a:lvl1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648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FF5208-4F9B-41ED-9EB8-D07E0040E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4"/>
            <a:ext cx="16255999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8000" y="1671818"/>
            <a:ext cx="6026399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08000" y="3759818"/>
            <a:ext cx="6026399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944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CB0BFE-F4BE-4F36-8176-135FF8BC0B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4"/>
            <a:ext cx="16255999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153" y="4572000"/>
            <a:ext cx="6251265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152" y="6660001"/>
            <a:ext cx="7455529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88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705133-95CB-48B6-9842-693D95F43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4"/>
            <a:ext cx="16255999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400" y="4732367"/>
            <a:ext cx="6749782" cy="1620000"/>
          </a:xfrm>
        </p:spPr>
        <p:txBody>
          <a:bodyPr anchor="t" anchorCtr="0"/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400" y="6820368"/>
            <a:ext cx="7203282" cy="1260300"/>
          </a:xfrm>
        </p:spPr>
        <p:txBody>
          <a:bodyPr/>
          <a:lstStyle>
            <a:lvl1pPr marL="0" indent="0" algn="l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99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8F9CCF-4C0F-4418-87C4-D322BE4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4"/>
            <a:ext cx="16255999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3452" y="163352"/>
            <a:ext cx="7005245" cy="3363991"/>
          </a:xfrm>
        </p:spPr>
        <p:txBody>
          <a:bodyPr lIns="360000" rIns="360000" anchor="b" anchorCtr="0"/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63452" y="3995342"/>
            <a:ext cx="7005246" cy="1898959"/>
          </a:xfrm>
        </p:spPr>
        <p:txBody>
          <a:bodyPr lIns="720000" rIns="720000"/>
          <a:lstStyle>
            <a:lvl1pPr marL="0" indent="0" algn="ctr">
              <a:buNone/>
              <a:defRPr sz="3200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259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C067C97-25E4-43E2-9CA5-0EE21FE04E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4"/>
            <a:ext cx="16255999" cy="9144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399" y="1371601"/>
            <a:ext cx="14220000" cy="1409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781301"/>
            <a:ext cx="14220000" cy="4674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</a:p>
          <a:p>
            <a:pPr lvl="5"/>
            <a:r>
              <a:rPr lang="en-US" dirty="0"/>
              <a:t>List 1</a:t>
            </a:r>
          </a:p>
          <a:p>
            <a:pPr lvl="6"/>
            <a:r>
              <a:rPr lang="en-US" dirty="0"/>
              <a:t>List 2</a:t>
            </a:r>
          </a:p>
          <a:p>
            <a:pPr lvl="7"/>
            <a:r>
              <a:rPr lang="en-US" dirty="0"/>
              <a:t>List 3</a:t>
            </a:r>
          </a:p>
          <a:p>
            <a:pPr lvl="8"/>
            <a:r>
              <a:rPr lang="en-US" dirty="0"/>
              <a:t>Body Text Indent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399" y="8788400"/>
            <a:ext cx="3652957" cy="3386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C77CC960-C990-4FDE-86F0-9E813652B12E}" type="datetimeFigureOut">
              <a:rPr lang="en-AU" smtClean="0"/>
              <a:pPr/>
              <a:t>9/07/2024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7964" y="8788400"/>
            <a:ext cx="5479435" cy="3386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1442" y="8788400"/>
            <a:ext cx="3652957" cy="3386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284A07E2-E97A-42E4-8313-125419E5108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6C6B80-9EFA-1C09-F74B-4CE5690D9B4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7773988" y="63500"/>
            <a:ext cx="7302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A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14294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719" r:id="rId3"/>
  </p:sldLayoutIdLst>
  <p:txStyles>
    <p:titleStyle>
      <a:lvl1pPr algn="l" defTabSz="1219170" rtl="0" eaLnBrk="1" latinLnBrk="0" hangingPunct="1">
        <a:lnSpc>
          <a:spcPct val="120000"/>
        </a:lnSpc>
        <a:spcBef>
          <a:spcPct val="0"/>
        </a:spcBef>
        <a:buNone/>
        <a:defRPr sz="5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1100"/>
        </a:spcAft>
        <a:buFont typeface="Calibri" panose="020F0502020204030204" pitchFamily="34" charset="0"/>
        <a:buChar char="﻿"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Calibri" panose="020F0502020204030204" pitchFamily="34" charset="0"/>
        <a:buChar char="﻿"/>
        <a:defRPr sz="3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+mj-lt"/>
        <a:buAutoNum type="arabicPeriod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+mj-lt"/>
        <a:buAutoNum type="alphaLcPeriod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+mj-lt"/>
        <a:buAutoNum type="romanLcPeriod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Calibri" panose="020F0502020204030204" pitchFamily="34" charset="0"/>
        <a:buChar char="﻿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CF4CCA27-24D4-4F7C-B1B5-B5D9DB874B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4"/>
            <a:ext cx="16255999" cy="9144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399" y="1371601"/>
            <a:ext cx="14220000" cy="1409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781301"/>
            <a:ext cx="14220000" cy="4674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</a:p>
          <a:p>
            <a:pPr lvl="5"/>
            <a:r>
              <a:rPr lang="en-US" dirty="0"/>
              <a:t>List 1</a:t>
            </a:r>
          </a:p>
          <a:p>
            <a:pPr lvl="6"/>
            <a:r>
              <a:rPr lang="en-US" dirty="0"/>
              <a:t>List 2</a:t>
            </a:r>
          </a:p>
          <a:p>
            <a:pPr lvl="7"/>
            <a:r>
              <a:rPr lang="en-US" dirty="0"/>
              <a:t>List 3</a:t>
            </a:r>
          </a:p>
          <a:p>
            <a:pPr lvl="8"/>
            <a:r>
              <a:rPr lang="en-US" dirty="0"/>
              <a:t>Body Text Indent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399" y="8788400"/>
            <a:ext cx="3652957" cy="3386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77CC960-C990-4FDE-86F0-9E813652B12E}" type="datetimeFigureOut">
              <a:rPr lang="en-AU" smtClean="0"/>
              <a:pPr/>
              <a:t>9/07/2024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7964" y="8788400"/>
            <a:ext cx="5479435" cy="3386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1442" y="8788400"/>
            <a:ext cx="3652957" cy="3386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84A07E2-E97A-42E4-8313-125419E5108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0CB00F-A4DA-20F6-AF4E-D09DC0687F4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7773988" y="63500"/>
            <a:ext cx="7302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A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03522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4" r:id="rId2"/>
  </p:sldLayoutIdLst>
  <p:txStyles>
    <p:titleStyle>
      <a:lvl1pPr algn="l" defTabSz="1219170" rtl="0" eaLnBrk="1" latinLnBrk="0" hangingPunct="1">
        <a:lnSpc>
          <a:spcPct val="120000"/>
        </a:lnSpc>
        <a:spcBef>
          <a:spcPct val="0"/>
        </a:spcBef>
        <a:buNone/>
        <a:defRPr sz="5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1100"/>
        </a:spcAft>
        <a:buFont typeface="Calibri" panose="020F0502020204030204" pitchFamily="34" charset="0"/>
        <a:buChar char="﻿"/>
        <a:defRPr sz="3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Calibri" panose="020F0502020204030204" pitchFamily="34" charset="0"/>
        <a:buChar char="﻿"/>
        <a:defRPr sz="30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432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864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4pPr>
      <a:lvl5pPr marL="1296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5pPr>
      <a:lvl6pPr marL="432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+mj-lt"/>
        <a:buAutoNum type="arabicPeriod"/>
        <a:defRPr sz="3000" kern="1200">
          <a:solidFill>
            <a:schemeClr val="bg1"/>
          </a:solidFill>
          <a:latin typeface="+mn-lt"/>
          <a:ea typeface="+mn-ea"/>
          <a:cs typeface="+mn-cs"/>
        </a:defRPr>
      </a:lvl6pPr>
      <a:lvl7pPr marL="864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+mj-lt"/>
        <a:buAutoNum type="alphaLcPeriod"/>
        <a:defRPr sz="3000" kern="1200">
          <a:solidFill>
            <a:schemeClr val="bg1"/>
          </a:solidFill>
          <a:latin typeface="+mn-lt"/>
          <a:ea typeface="+mn-ea"/>
          <a:cs typeface="+mn-cs"/>
        </a:defRPr>
      </a:lvl7pPr>
      <a:lvl8pPr marL="1296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+mj-lt"/>
        <a:buAutoNum type="romanLcPeriod"/>
        <a:defRPr sz="3000" kern="1200">
          <a:solidFill>
            <a:schemeClr val="bg1"/>
          </a:solidFill>
          <a:latin typeface="+mn-lt"/>
          <a:ea typeface="+mn-ea"/>
          <a:cs typeface="+mn-cs"/>
        </a:defRPr>
      </a:lvl8pPr>
      <a:lvl9pPr marL="54000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Calibri" panose="020F0502020204030204" pitchFamily="34" charset="0"/>
        <a:buChar char="﻿"/>
        <a:defRPr sz="30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A64765-A2AB-40EC-AA6C-DE13479D6694}"/>
              </a:ext>
            </a:extLst>
          </p:cNvPr>
          <p:cNvSpPr/>
          <p:nvPr userDrawn="1"/>
        </p:nvSpPr>
        <p:spPr>
          <a:xfrm>
            <a:off x="-1" y="-2"/>
            <a:ext cx="16235363" cy="914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399" y="1371601"/>
            <a:ext cx="14220000" cy="1409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781301"/>
            <a:ext cx="14220000" cy="4674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</a:p>
          <a:p>
            <a:pPr lvl="5"/>
            <a:r>
              <a:rPr lang="en-US" dirty="0"/>
              <a:t>List 1</a:t>
            </a:r>
          </a:p>
          <a:p>
            <a:pPr lvl="6"/>
            <a:r>
              <a:rPr lang="en-US" dirty="0"/>
              <a:t>List 2</a:t>
            </a:r>
          </a:p>
          <a:p>
            <a:pPr lvl="7"/>
            <a:r>
              <a:rPr lang="en-US" dirty="0"/>
              <a:t>List 3</a:t>
            </a:r>
          </a:p>
          <a:p>
            <a:pPr lvl="8"/>
            <a:r>
              <a:rPr lang="en-US" dirty="0"/>
              <a:t>Body Text Indent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A10C0-9D81-5DD4-A3A3-78920572AED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7773988" y="63500"/>
            <a:ext cx="7302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A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99753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8" r:id="rId3"/>
    <p:sldLayoutId id="2147483689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txStyles>
    <p:titleStyle>
      <a:lvl1pPr algn="l" defTabSz="1219170" rtl="0" eaLnBrk="1" latinLnBrk="0" hangingPunct="1">
        <a:lnSpc>
          <a:spcPct val="120000"/>
        </a:lnSpc>
        <a:spcBef>
          <a:spcPct val="0"/>
        </a:spcBef>
        <a:buNone/>
        <a:defRPr sz="5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1100"/>
        </a:spcAft>
        <a:buFont typeface="Calibri" panose="020F0502020204030204" pitchFamily="34" charset="0"/>
        <a:buChar char="﻿"/>
        <a:defRPr sz="3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Calibri" panose="020F0502020204030204" pitchFamily="34" charset="0"/>
        <a:buChar char="﻿"/>
        <a:defRPr sz="30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432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864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4pPr>
      <a:lvl5pPr marL="1296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5pPr>
      <a:lvl6pPr marL="432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+mj-lt"/>
        <a:buAutoNum type="arabicPeriod"/>
        <a:defRPr sz="3000" kern="1200">
          <a:solidFill>
            <a:schemeClr val="bg1"/>
          </a:solidFill>
          <a:latin typeface="+mn-lt"/>
          <a:ea typeface="+mn-ea"/>
          <a:cs typeface="+mn-cs"/>
        </a:defRPr>
      </a:lvl6pPr>
      <a:lvl7pPr marL="864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+mj-lt"/>
        <a:buAutoNum type="alphaLcPeriod"/>
        <a:defRPr sz="3000" kern="1200">
          <a:solidFill>
            <a:schemeClr val="bg1"/>
          </a:solidFill>
          <a:latin typeface="+mn-lt"/>
          <a:ea typeface="+mn-ea"/>
          <a:cs typeface="+mn-cs"/>
        </a:defRPr>
      </a:lvl7pPr>
      <a:lvl8pPr marL="1296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+mj-lt"/>
        <a:buAutoNum type="romanLcPeriod"/>
        <a:defRPr sz="3000" kern="1200">
          <a:solidFill>
            <a:schemeClr val="bg1"/>
          </a:solidFill>
          <a:latin typeface="+mn-lt"/>
          <a:ea typeface="+mn-ea"/>
          <a:cs typeface="+mn-cs"/>
        </a:defRPr>
      </a:lvl8pPr>
      <a:lvl9pPr marL="54000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900"/>
        </a:spcAft>
        <a:buFont typeface="Calibri" panose="020F0502020204030204" pitchFamily="34" charset="0"/>
        <a:buChar char="﻿"/>
        <a:defRPr sz="30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A64765-A2AB-40EC-AA6C-DE13479D6694}"/>
              </a:ext>
            </a:extLst>
          </p:cNvPr>
          <p:cNvSpPr/>
          <p:nvPr userDrawn="1"/>
        </p:nvSpPr>
        <p:spPr>
          <a:xfrm>
            <a:off x="-1" y="-2"/>
            <a:ext cx="16235363" cy="914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399" y="1371601"/>
            <a:ext cx="14220000" cy="1409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781301"/>
            <a:ext cx="14220000" cy="4674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</a:p>
          <a:p>
            <a:pPr lvl="5"/>
            <a:r>
              <a:rPr lang="en-US" dirty="0"/>
              <a:t>List 1</a:t>
            </a:r>
          </a:p>
          <a:p>
            <a:pPr lvl="6"/>
            <a:r>
              <a:rPr lang="en-US" dirty="0"/>
              <a:t>List 2</a:t>
            </a:r>
          </a:p>
          <a:p>
            <a:pPr lvl="7"/>
            <a:r>
              <a:rPr lang="en-US" dirty="0"/>
              <a:t>List 3</a:t>
            </a:r>
          </a:p>
          <a:p>
            <a:pPr lvl="8"/>
            <a:r>
              <a:rPr lang="en-US" dirty="0"/>
              <a:t>Body Text Indent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399" y="8788400"/>
            <a:ext cx="3652957" cy="3386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77CC960-C990-4FDE-86F0-9E813652B12E}" type="datetimeFigureOut">
              <a:rPr lang="en-AU" smtClean="0"/>
              <a:pPr/>
              <a:t>9/07/2024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7964" y="8788400"/>
            <a:ext cx="5479435" cy="3386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1442" y="8788400"/>
            <a:ext cx="3652957" cy="3386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84A07E2-E97A-42E4-8313-125419E5108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C2DAE-A2BA-8589-4A2D-15F6E901DB5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7773988" y="63500"/>
            <a:ext cx="7302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A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48798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2" r:id="rId3"/>
    <p:sldLayoutId id="2147483695" r:id="rId4"/>
    <p:sldLayoutId id="2147483693" r:id="rId5"/>
  </p:sldLayoutIdLst>
  <p:txStyles>
    <p:titleStyle>
      <a:lvl1pPr algn="l" defTabSz="1219170" rtl="0" eaLnBrk="1" latinLnBrk="0" hangingPunct="1">
        <a:lnSpc>
          <a:spcPct val="120000"/>
        </a:lnSpc>
        <a:spcBef>
          <a:spcPct val="0"/>
        </a:spcBef>
        <a:buNone/>
        <a:defRPr sz="5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Calibri" panose="020F0502020204030204" pitchFamily="34" charset="0"/>
        <a:buChar char="﻿"/>
        <a:defRPr sz="3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Calibri" panose="020F0502020204030204" pitchFamily="34" charset="0"/>
        <a:buChar char="﻿"/>
        <a:defRPr sz="30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432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864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4pPr>
      <a:lvl5pPr marL="1296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5pPr>
      <a:lvl6pPr marL="432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+mj-lt"/>
        <a:buAutoNum type="arabicPeriod"/>
        <a:defRPr sz="3000" kern="1200">
          <a:solidFill>
            <a:schemeClr val="bg1"/>
          </a:solidFill>
          <a:latin typeface="+mn-lt"/>
          <a:ea typeface="+mn-ea"/>
          <a:cs typeface="+mn-cs"/>
        </a:defRPr>
      </a:lvl6pPr>
      <a:lvl7pPr marL="864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+mj-lt"/>
        <a:buAutoNum type="alphaLcPeriod"/>
        <a:defRPr sz="3000" kern="1200">
          <a:solidFill>
            <a:schemeClr val="bg1"/>
          </a:solidFill>
          <a:latin typeface="+mn-lt"/>
          <a:ea typeface="+mn-ea"/>
          <a:cs typeface="+mn-cs"/>
        </a:defRPr>
      </a:lvl7pPr>
      <a:lvl8pPr marL="1296000" indent="-432000" algn="l" defTabSz="121917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+mj-lt"/>
        <a:buAutoNum type="romanLcPeriod"/>
        <a:defRPr sz="3000" kern="1200">
          <a:solidFill>
            <a:schemeClr val="bg1"/>
          </a:solidFill>
          <a:latin typeface="+mn-lt"/>
          <a:ea typeface="+mn-ea"/>
          <a:cs typeface="+mn-cs"/>
        </a:defRPr>
      </a:lvl8pPr>
      <a:lvl9pPr marL="540000" indent="0" algn="l" defTabSz="121917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Calibri" panose="020F0502020204030204" pitchFamily="34" charset="0"/>
        <a:buChar char="﻿"/>
        <a:defRPr sz="30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em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emf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4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58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6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pixabay.com/en/puzzle-cooperation-partnership-1020011/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838F2-5416-3561-BED0-3FFFB8CE9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Dynamic Sensor 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8A2B4-E705-9FB1-897A-F2CAADC5BC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University of Adelaide</a:t>
            </a:r>
          </a:p>
        </p:txBody>
      </p:sp>
    </p:spTree>
    <p:extLst>
      <p:ext uri="{BB962C8B-B14F-4D97-AF65-F5344CB8AC3E}">
        <p14:creationId xmlns:p14="http://schemas.microsoft.com/office/powerpoint/2010/main" val="347145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8369D0-AD56-0B2C-1AB9-ACBEE8B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76" y="691663"/>
            <a:ext cx="14220000" cy="1409700"/>
          </a:xfrm>
        </p:spPr>
        <p:txBody>
          <a:bodyPr/>
          <a:lstStyle/>
          <a:p>
            <a:r>
              <a:rPr lang="en-US" dirty="0"/>
              <a:t>Weather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297BF1-C99E-5B22-EECA-CE7D64928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96" y="2282742"/>
            <a:ext cx="7772400" cy="4095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56DE4A-C0B5-488A-C7FF-92CA1B3D1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20" y="4585452"/>
            <a:ext cx="7486650" cy="3343275"/>
          </a:xfrm>
          <a:prstGeom prst="rect">
            <a:avLst/>
          </a:prstGeom>
        </p:spPr>
      </p:pic>
      <p:pic>
        <p:nvPicPr>
          <p:cNvPr id="3" name="Picture 2" descr="The sun in the sky&#10;&#10;Description automatically generated">
            <a:extLst>
              <a:ext uri="{FF2B5EF4-FFF2-40B4-BE49-F238E27FC236}">
                <a16:creationId xmlns:a16="http://schemas.microsoft.com/office/drawing/2014/main" id="{A71B6F1C-EB25-905C-4F0C-5B1D2B23C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6" y="1910942"/>
            <a:ext cx="3122907" cy="2081938"/>
          </a:xfrm>
          <a:prstGeom prst="rect">
            <a:avLst/>
          </a:prstGeom>
        </p:spPr>
      </p:pic>
      <p:pic>
        <p:nvPicPr>
          <p:cNvPr id="5" name="Picture 4" descr="Close-up of water droplets falling down&#10;&#10;Description automatically generated">
            <a:extLst>
              <a:ext uri="{FF2B5EF4-FFF2-40B4-BE49-F238E27FC236}">
                <a16:creationId xmlns:a16="http://schemas.microsoft.com/office/drawing/2014/main" id="{20BE9E42-4050-CA8B-6D64-8B94276E0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76" y="1910942"/>
            <a:ext cx="3122907" cy="2085414"/>
          </a:xfrm>
          <a:prstGeom prst="rect">
            <a:avLst/>
          </a:prstGeom>
        </p:spPr>
      </p:pic>
      <p:pic>
        <p:nvPicPr>
          <p:cNvPr id="9" name="Picture 8" descr="A palm tree with a cloudy sky&#10;&#10;Description automatically generated">
            <a:extLst>
              <a:ext uri="{FF2B5EF4-FFF2-40B4-BE49-F238E27FC236}">
                <a16:creationId xmlns:a16="http://schemas.microsoft.com/office/drawing/2014/main" id="{5443A690-04A2-0959-77AB-E8A2407C1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3" y="1910942"/>
            <a:ext cx="3122907" cy="2081938"/>
          </a:xfrm>
          <a:prstGeom prst="rect">
            <a:avLst/>
          </a:prstGeom>
        </p:spPr>
      </p:pic>
      <p:pic>
        <p:nvPicPr>
          <p:cNvPr id="10" name="Picture 9" descr="A snowy landscape with trees and a lake&#10;&#10;Description automatically generated">
            <a:extLst>
              <a:ext uri="{FF2B5EF4-FFF2-40B4-BE49-F238E27FC236}">
                <a16:creationId xmlns:a16="http://schemas.microsoft.com/office/drawing/2014/main" id="{2AA624D3-E3D1-BB74-8C30-0FF0B9D7E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263" y="1910942"/>
            <a:ext cx="3122907" cy="2081938"/>
          </a:xfrm>
          <a:prstGeom prst="rect">
            <a:avLst/>
          </a:prstGeom>
        </p:spPr>
      </p:pic>
      <p:pic>
        <p:nvPicPr>
          <p:cNvPr id="11" name="Picture 10" descr="A flooded area with trailers and trailers&#10;&#10;Description automatically generated">
            <a:extLst>
              <a:ext uri="{FF2B5EF4-FFF2-40B4-BE49-F238E27FC236}">
                <a16:creationId xmlns:a16="http://schemas.microsoft.com/office/drawing/2014/main" id="{398F59E7-67F7-F9C7-05D4-EC90A41D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4"/>
          <a:stretch/>
        </p:blipFill>
        <p:spPr>
          <a:xfrm>
            <a:off x="9993085" y="4572000"/>
            <a:ext cx="3122907" cy="20819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1F028C-00CF-9D34-D376-4F5D01F65D00}"/>
              </a:ext>
            </a:extLst>
          </p:cNvPr>
          <p:cNvSpPr txBox="1"/>
          <p:nvPr/>
        </p:nvSpPr>
        <p:spPr>
          <a:xfrm>
            <a:off x="577820" y="8013499"/>
            <a:ext cx="283763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187671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6523E-6 -1.11111E-6 L 0.00108 0.253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12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8369D0-AD56-0B2C-1AB9-ACBEE8B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76" y="691663"/>
            <a:ext cx="14220000" cy="1409700"/>
          </a:xfrm>
        </p:spPr>
        <p:txBody>
          <a:bodyPr/>
          <a:lstStyle/>
          <a:p>
            <a:r>
              <a:rPr lang="en-US" dirty="0" err="1"/>
              <a:t>Urbanisation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7C3F2-AE12-DDF9-0726-101D8CF09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96" y="4510588"/>
            <a:ext cx="7772400" cy="4095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56DE4A-C0B5-488A-C7FF-92CA1B3D1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20" y="3602669"/>
            <a:ext cx="7486650" cy="3343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B7606-F1E8-6510-0BB8-C610D4F3F46F}"/>
              </a:ext>
            </a:extLst>
          </p:cNvPr>
          <p:cNvSpPr txBox="1"/>
          <p:nvPr/>
        </p:nvSpPr>
        <p:spPr>
          <a:xfrm>
            <a:off x="577820" y="8013499"/>
            <a:ext cx="283763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FC10E-5530-4F3C-9621-F49D17C947DE}"/>
              </a:ext>
            </a:extLst>
          </p:cNvPr>
          <p:cNvSpPr txBox="1"/>
          <p:nvPr/>
        </p:nvSpPr>
        <p:spPr>
          <a:xfrm>
            <a:off x="577820" y="7213849"/>
            <a:ext cx="197259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WEATHER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4B5C8A-3234-E1D1-53C6-26E8D4C2E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20" y="3571586"/>
            <a:ext cx="7486650" cy="3343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6E772E-7AB8-F118-79FA-8BEC966F4EF0}"/>
              </a:ext>
            </a:extLst>
          </p:cNvPr>
          <p:cNvSpPr txBox="1"/>
          <p:nvPr/>
        </p:nvSpPr>
        <p:spPr>
          <a:xfrm>
            <a:off x="8863559" y="4269375"/>
            <a:ext cx="6271846" cy="284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sz="3200" b="1" dirty="0"/>
              <a:t>Expertise: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Crowd modelling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Urban digital twins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Wind turbine disturbance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10" name="Picture 9" descr="A large crowd of people&#10;&#10;Description automatically generated">
            <a:extLst>
              <a:ext uri="{FF2B5EF4-FFF2-40B4-BE49-F238E27FC236}">
                <a16:creationId xmlns:a16="http://schemas.microsoft.com/office/drawing/2014/main" id="{7DF36E65-98C8-F45C-1C75-AFDC8E45E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6" y="1907774"/>
            <a:ext cx="3122907" cy="2081938"/>
          </a:xfrm>
          <a:prstGeom prst="rect">
            <a:avLst/>
          </a:prstGeom>
        </p:spPr>
      </p:pic>
      <p:pic>
        <p:nvPicPr>
          <p:cNvPr id="15" name="Picture 14" descr="An aerial view of a city&#10;&#10;Description automatically generated">
            <a:extLst>
              <a:ext uri="{FF2B5EF4-FFF2-40B4-BE49-F238E27FC236}">
                <a16:creationId xmlns:a16="http://schemas.microsoft.com/office/drawing/2014/main" id="{570AD11E-9EA6-7448-D83D-2D0F41F12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8" y="1906758"/>
            <a:ext cx="3122907" cy="2082954"/>
          </a:xfrm>
          <a:prstGeom prst="rect">
            <a:avLst/>
          </a:prstGeom>
        </p:spPr>
      </p:pic>
      <p:pic>
        <p:nvPicPr>
          <p:cNvPr id="17" name="Picture 16" descr="A stadium with a large crowd in the middle&#10;&#10;Description automatically generated">
            <a:extLst>
              <a:ext uri="{FF2B5EF4-FFF2-40B4-BE49-F238E27FC236}">
                <a16:creationId xmlns:a16="http://schemas.microsoft.com/office/drawing/2014/main" id="{FB7A4837-84C1-2095-F5FA-2B406EE844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r="12054"/>
          <a:stretch/>
        </p:blipFill>
        <p:spPr>
          <a:xfrm>
            <a:off x="8348600" y="1907775"/>
            <a:ext cx="3101967" cy="2081937"/>
          </a:xfrm>
          <a:prstGeom prst="rect">
            <a:avLst/>
          </a:prstGeom>
        </p:spPr>
      </p:pic>
      <p:pic>
        <p:nvPicPr>
          <p:cNvPr id="19" name="Picture 18" descr="A wind turbines in a field with Codrington Wind Farm in the background&#10;&#10;Description automatically generated">
            <a:extLst>
              <a:ext uri="{FF2B5EF4-FFF2-40B4-BE49-F238E27FC236}">
                <a16:creationId xmlns:a16="http://schemas.microsoft.com/office/drawing/2014/main" id="{FED3E4BE-87A5-EAEE-FC4D-617A1E83F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482" y="1907775"/>
            <a:ext cx="3120930" cy="208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0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9134E-6 3.88889E-6 L -0.0002 0.08437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4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8369D0-AD56-0B2C-1AB9-ACBEE8B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76" y="691663"/>
            <a:ext cx="14220000" cy="1409700"/>
          </a:xfrm>
        </p:spPr>
        <p:txBody>
          <a:bodyPr/>
          <a:lstStyle/>
          <a:p>
            <a:r>
              <a:rPr lang="en-US" dirty="0"/>
              <a:t>Sensors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E772E-7AB8-F118-79FA-8BEC966F4EF0}"/>
              </a:ext>
            </a:extLst>
          </p:cNvPr>
          <p:cNvSpPr txBox="1"/>
          <p:nvPr/>
        </p:nvSpPr>
        <p:spPr>
          <a:xfrm>
            <a:off x="8863559" y="4269375"/>
            <a:ext cx="6271846" cy="4538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sz="3200" b="1" dirty="0"/>
              <a:t>Expertise: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HISS – Human Integrated Sensor System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KNOW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Performance Patch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AI – Sensor determination, Verification and Validation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Quantum Sensors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7C3F2-AE12-DDF9-0726-101D8CF09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96" y="4510588"/>
            <a:ext cx="7772400" cy="409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B7606-F1E8-6510-0BB8-C610D4F3F46F}"/>
              </a:ext>
            </a:extLst>
          </p:cNvPr>
          <p:cNvSpPr txBox="1"/>
          <p:nvPr/>
        </p:nvSpPr>
        <p:spPr>
          <a:xfrm>
            <a:off x="577820" y="8013499"/>
            <a:ext cx="283763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FC10E-5530-4F3C-9621-F49D17C947DE}"/>
              </a:ext>
            </a:extLst>
          </p:cNvPr>
          <p:cNvSpPr txBox="1"/>
          <p:nvPr/>
        </p:nvSpPr>
        <p:spPr>
          <a:xfrm>
            <a:off x="577820" y="7213849"/>
            <a:ext cx="197259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WEATHER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E9760A-EA8B-4D8D-AE2C-0DFA8C13B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20" y="4409786"/>
            <a:ext cx="7486650" cy="3343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EE9AA-280A-58A9-AA09-8EFF2DD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77" y="3032741"/>
            <a:ext cx="7486650" cy="3343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53F3AB-B6F7-0DB7-E687-813EE4C11597}"/>
              </a:ext>
            </a:extLst>
          </p:cNvPr>
          <p:cNvSpPr txBox="1"/>
          <p:nvPr/>
        </p:nvSpPr>
        <p:spPr>
          <a:xfrm>
            <a:off x="577820" y="6527599"/>
            <a:ext cx="291195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URBANISATION</a:t>
            </a:r>
          </a:p>
        </p:txBody>
      </p:sp>
      <p:pic>
        <p:nvPicPr>
          <p:cNvPr id="20" name="Picture 19" descr="A person wearing a black shirt&#10;&#10;Description automatically generated">
            <a:extLst>
              <a:ext uri="{FF2B5EF4-FFF2-40B4-BE49-F238E27FC236}">
                <a16:creationId xmlns:a16="http://schemas.microsoft.com/office/drawing/2014/main" id="{68F43595-B530-0D52-FA99-927C5588C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8222"/>
          <a:stretch/>
        </p:blipFill>
        <p:spPr>
          <a:xfrm>
            <a:off x="8555090" y="1926700"/>
            <a:ext cx="3108491" cy="2081938"/>
          </a:xfrm>
          <a:prstGeom prst="rect">
            <a:avLst/>
          </a:prstGeom>
        </p:spPr>
      </p:pic>
      <p:pic>
        <p:nvPicPr>
          <p:cNvPr id="26" name="Picture 25" descr="A group of men in military uniforms&#10;&#10;Description automatically generated">
            <a:extLst>
              <a:ext uri="{FF2B5EF4-FFF2-40B4-BE49-F238E27FC236}">
                <a16:creationId xmlns:a16="http://schemas.microsoft.com/office/drawing/2014/main" id="{B2999BA2-D81F-93AD-7400-F6EFB78E1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987" y="1929971"/>
            <a:ext cx="3118001" cy="20786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C5E40D-DC19-58EB-87FA-0AA2A3FAF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77" y="3131650"/>
            <a:ext cx="7486650" cy="3343275"/>
          </a:xfrm>
          <a:prstGeom prst="rect">
            <a:avLst/>
          </a:prstGeom>
        </p:spPr>
      </p:pic>
      <p:pic>
        <p:nvPicPr>
          <p:cNvPr id="16" name="Picture 15" descr="A military vehicle with a tower&#10;&#10;Description automatically generated">
            <a:extLst>
              <a:ext uri="{FF2B5EF4-FFF2-40B4-BE49-F238E27FC236}">
                <a16:creationId xmlns:a16="http://schemas.microsoft.com/office/drawing/2014/main" id="{8EFAAC17-0228-7FCC-1D9D-AE41E3A44E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r="7149"/>
          <a:stretch/>
        </p:blipFill>
        <p:spPr>
          <a:xfrm>
            <a:off x="4691193" y="1926700"/>
            <a:ext cx="3108491" cy="2085131"/>
          </a:xfrm>
          <a:prstGeom prst="rect">
            <a:avLst/>
          </a:prstGeom>
        </p:spPr>
      </p:pic>
      <p:pic>
        <p:nvPicPr>
          <p:cNvPr id="22" name="Picture 21" descr="A soldier holding an object&#10;&#10;Description automatically generated">
            <a:extLst>
              <a:ext uri="{FF2B5EF4-FFF2-40B4-BE49-F238E27FC236}">
                <a16:creationId xmlns:a16="http://schemas.microsoft.com/office/drawing/2014/main" id="{DEB4B8BA-1B16-E6D8-00C4-9166D29452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9" y="1805743"/>
            <a:ext cx="3788518" cy="21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3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344E-7 -0.0125 L 0.00029 0.07865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4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map of a country&#10;&#10;Description automatically generated with medium confidence">
            <a:extLst>
              <a:ext uri="{FF2B5EF4-FFF2-40B4-BE49-F238E27FC236}">
                <a16:creationId xmlns:a16="http://schemas.microsoft.com/office/drawing/2014/main" id="{156B4479-F74E-F79B-6F76-B8F6C25EF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>
          <a:xfrm>
            <a:off x="8566449" y="1903638"/>
            <a:ext cx="3097131" cy="21193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58369D0-AD56-0B2C-1AB9-ACBEE8B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76" y="691663"/>
            <a:ext cx="14220000" cy="1409700"/>
          </a:xfrm>
        </p:spPr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E772E-7AB8-F118-79FA-8BEC966F4EF0}"/>
              </a:ext>
            </a:extLst>
          </p:cNvPr>
          <p:cNvSpPr txBox="1"/>
          <p:nvPr/>
        </p:nvSpPr>
        <p:spPr>
          <a:xfrm>
            <a:off x="8863559" y="4269375"/>
            <a:ext cx="6271846" cy="322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sz="3200" b="1" dirty="0"/>
              <a:t>Expertise: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RF Modelling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AI Modelling of Dynamic Signals 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ADSC 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7C3F2-AE12-DDF9-0726-101D8CF09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96" y="4510588"/>
            <a:ext cx="7772400" cy="409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B7606-F1E8-6510-0BB8-C610D4F3F46F}"/>
              </a:ext>
            </a:extLst>
          </p:cNvPr>
          <p:cNvSpPr txBox="1"/>
          <p:nvPr/>
        </p:nvSpPr>
        <p:spPr>
          <a:xfrm>
            <a:off x="577820" y="8013499"/>
            <a:ext cx="283763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FC10E-5530-4F3C-9621-F49D17C947DE}"/>
              </a:ext>
            </a:extLst>
          </p:cNvPr>
          <p:cNvSpPr txBox="1"/>
          <p:nvPr/>
        </p:nvSpPr>
        <p:spPr>
          <a:xfrm>
            <a:off x="577820" y="7213849"/>
            <a:ext cx="197259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WEATHER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E9760A-EA8B-4D8D-AE2C-0DFA8C13B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20" y="4409786"/>
            <a:ext cx="7486650" cy="3343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EE9AA-280A-58A9-AA09-8EFF2DD33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60" y="2370640"/>
            <a:ext cx="7486650" cy="3343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53F3AB-B6F7-0DB7-E687-813EE4C11597}"/>
              </a:ext>
            </a:extLst>
          </p:cNvPr>
          <p:cNvSpPr txBox="1"/>
          <p:nvPr/>
        </p:nvSpPr>
        <p:spPr>
          <a:xfrm>
            <a:off x="577820" y="6527599"/>
            <a:ext cx="291195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URBANISATION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CFAC12-3171-1D65-76B8-08127924E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77" y="3731242"/>
            <a:ext cx="7486650" cy="3343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68EFBA-4558-9738-E2CE-62AEE46FB221}"/>
              </a:ext>
            </a:extLst>
          </p:cNvPr>
          <p:cNvSpPr txBox="1"/>
          <p:nvPr/>
        </p:nvSpPr>
        <p:spPr>
          <a:xfrm>
            <a:off x="577820" y="5840097"/>
            <a:ext cx="193835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SENSORS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090471-C771-5BF9-E157-73FF5D21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84" y="2376581"/>
            <a:ext cx="7486650" cy="3343275"/>
          </a:xfrm>
          <a:prstGeom prst="rect">
            <a:avLst/>
          </a:prstGeom>
        </p:spPr>
      </p:pic>
      <p:pic>
        <p:nvPicPr>
          <p:cNvPr id="19" name="Picture 18" descr="A hand holding a globe&#10;&#10;Description automatically generated">
            <a:extLst>
              <a:ext uri="{FF2B5EF4-FFF2-40B4-BE49-F238E27FC236}">
                <a16:creationId xmlns:a16="http://schemas.microsoft.com/office/drawing/2014/main" id="{23A773EC-3F94-0882-CC8D-2C352A157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421" y="1903638"/>
            <a:ext cx="3452565" cy="211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4597E-6 -3.88889E-6 L 0.00049 0.07605 " pathEditMode="relative" rAng="0" ptsTypes="AA">
                                      <p:cBhvr>
                                        <p:cTn id="10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3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grid with a light shining through&#10;&#10;Description automatically generated with medium confidence">
            <a:extLst>
              <a:ext uri="{FF2B5EF4-FFF2-40B4-BE49-F238E27FC236}">
                <a16:creationId xmlns:a16="http://schemas.microsoft.com/office/drawing/2014/main" id="{E577EE96-8DCC-33D7-DB72-73553706C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591" y="1903638"/>
            <a:ext cx="3296759" cy="21193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58369D0-AD56-0B2C-1AB9-ACBEE8B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76" y="691663"/>
            <a:ext cx="14220000" cy="1409700"/>
          </a:xfrm>
        </p:spPr>
        <p:txBody>
          <a:bodyPr/>
          <a:lstStyle/>
          <a:p>
            <a:r>
              <a:rPr lang="en-US" dirty="0"/>
              <a:t>Data Analysis, Prediction, 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E772E-7AB8-F118-79FA-8BEC966F4EF0}"/>
              </a:ext>
            </a:extLst>
          </p:cNvPr>
          <p:cNvSpPr txBox="1"/>
          <p:nvPr/>
        </p:nvSpPr>
        <p:spPr>
          <a:xfrm>
            <a:off x="8863559" y="4269375"/>
            <a:ext cx="6271846" cy="426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sz="3200" b="1" dirty="0"/>
              <a:t>Expertise: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Statistical Modelling </a:t>
            </a:r>
          </a:p>
          <a:p>
            <a:pPr marL="1182319" lvl="1" indent="-457200">
              <a:spcBef>
                <a:spcPts val="1280"/>
              </a:spcBef>
              <a:buFont typeface="Arial" panose="020B0604020202020204" pitchFamily="34" charset="0"/>
              <a:buChar char="•"/>
            </a:pPr>
            <a:r>
              <a:rPr lang="en-US" dirty="0"/>
              <a:t>ML / AI / Advanced data analytics to find “shadows” of fast response in body’s systems response (brain, blood,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7C3F2-AE12-DDF9-0726-101D8CF09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96" y="4510588"/>
            <a:ext cx="7772400" cy="409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B7606-F1E8-6510-0BB8-C610D4F3F46F}"/>
              </a:ext>
            </a:extLst>
          </p:cNvPr>
          <p:cNvSpPr txBox="1"/>
          <p:nvPr/>
        </p:nvSpPr>
        <p:spPr>
          <a:xfrm>
            <a:off x="577820" y="8013499"/>
            <a:ext cx="283763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FC10E-5530-4F3C-9621-F49D17C947DE}"/>
              </a:ext>
            </a:extLst>
          </p:cNvPr>
          <p:cNvSpPr txBox="1"/>
          <p:nvPr/>
        </p:nvSpPr>
        <p:spPr>
          <a:xfrm>
            <a:off x="577820" y="7213849"/>
            <a:ext cx="197259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WEATHER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E9760A-EA8B-4D8D-AE2C-0DFA8C13B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20" y="4409786"/>
            <a:ext cx="7486650" cy="3343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53F3AB-B6F7-0DB7-E687-813EE4C11597}"/>
              </a:ext>
            </a:extLst>
          </p:cNvPr>
          <p:cNvSpPr txBox="1"/>
          <p:nvPr/>
        </p:nvSpPr>
        <p:spPr>
          <a:xfrm>
            <a:off x="577820" y="6527599"/>
            <a:ext cx="291195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URBANISATION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CFAC12-3171-1D65-76B8-08127924E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77" y="3731242"/>
            <a:ext cx="7486650" cy="3343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68EFBA-4558-9738-E2CE-62AEE46FB221}"/>
              </a:ext>
            </a:extLst>
          </p:cNvPr>
          <p:cNvSpPr txBox="1"/>
          <p:nvPr/>
        </p:nvSpPr>
        <p:spPr>
          <a:xfrm>
            <a:off x="577820" y="5840097"/>
            <a:ext cx="193835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SENSORS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932C4-E91D-A33B-F7D0-8D14CF1C468E}"/>
              </a:ext>
            </a:extLst>
          </p:cNvPr>
          <p:cNvSpPr txBox="1"/>
          <p:nvPr/>
        </p:nvSpPr>
        <p:spPr>
          <a:xfrm>
            <a:off x="577820" y="5154482"/>
            <a:ext cx="355001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DATA COLLECTION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804213-F330-0312-9204-1B16E67C5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42" y="1558337"/>
            <a:ext cx="7486650" cy="3343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95706B-89DA-9566-FD8F-EDF9F9ABB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84" y="1665381"/>
            <a:ext cx="7486650" cy="3343275"/>
          </a:xfrm>
          <a:prstGeom prst="rect">
            <a:avLst/>
          </a:prstGeom>
        </p:spPr>
      </p:pic>
      <p:pic>
        <p:nvPicPr>
          <p:cNvPr id="22" name="Picture 21" descr="A person holding a glowing display&#10;&#10;Description automatically generated">
            <a:extLst>
              <a:ext uri="{FF2B5EF4-FFF2-40B4-BE49-F238E27FC236}">
                <a16:creationId xmlns:a16="http://schemas.microsoft.com/office/drawing/2014/main" id="{AB625111-F849-7695-3350-2E4641963B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"/>
          <a:stretch/>
        </p:blipFill>
        <p:spPr>
          <a:xfrm>
            <a:off x="12366227" y="1903638"/>
            <a:ext cx="3296759" cy="21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5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2861E-7 1.38889E-6 L 0.00029 0.0911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4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8369D0-AD56-0B2C-1AB9-ACBEE8B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76" y="691663"/>
            <a:ext cx="14220000" cy="1409700"/>
          </a:xfrm>
        </p:spPr>
        <p:txBody>
          <a:bodyPr/>
          <a:lstStyle/>
          <a:p>
            <a:r>
              <a:rPr lang="en-US" dirty="0"/>
              <a:t>Expertise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E772E-7AB8-F118-79FA-8BEC966F4EF0}"/>
              </a:ext>
            </a:extLst>
          </p:cNvPr>
          <p:cNvSpPr txBox="1"/>
          <p:nvPr/>
        </p:nvSpPr>
        <p:spPr>
          <a:xfrm>
            <a:off x="8850830" y="1192791"/>
            <a:ext cx="6271846" cy="633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sz="3200" b="1" dirty="0"/>
              <a:t>Institutes</a:t>
            </a:r>
          </a:p>
          <a:p>
            <a:endParaRPr lang="en-AU" sz="3200" b="1" dirty="0"/>
          </a:p>
          <a:p>
            <a:endParaRPr lang="en-AU" sz="3200" b="1" dirty="0"/>
          </a:p>
          <a:p>
            <a:endParaRPr lang="en-AU" sz="3200" b="1" dirty="0"/>
          </a:p>
          <a:p>
            <a:endParaRPr lang="en-AU" sz="3200" b="1" dirty="0"/>
          </a:p>
          <a:p>
            <a:endParaRPr lang="en-AU" sz="3200" b="1" dirty="0"/>
          </a:p>
          <a:p>
            <a:endParaRPr lang="en-AU" sz="3200" b="1" dirty="0"/>
          </a:p>
          <a:p>
            <a:endParaRPr lang="en-AU" sz="3200" b="1" dirty="0"/>
          </a:p>
          <a:p>
            <a:endParaRPr lang="en-AU" sz="3200" b="1" dirty="0"/>
          </a:p>
          <a:p>
            <a:endParaRPr lang="en-AU" sz="3200" b="1" dirty="0"/>
          </a:p>
          <a:p>
            <a:endParaRPr lang="en-AU" dirty="0"/>
          </a:p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7C3F2-AE12-DDF9-0726-101D8CF09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96" y="4510588"/>
            <a:ext cx="7772400" cy="409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B7606-F1E8-6510-0BB8-C610D4F3F46F}"/>
              </a:ext>
            </a:extLst>
          </p:cNvPr>
          <p:cNvSpPr txBox="1"/>
          <p:nvPr/>
        </p:nvSpPr>
        <p:spPr>
          <a:xfrm>
            <a:off x="577820" y="8013499"/>
            <a:ext cx="283763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FC10E-5530-4F3C-9621-F49D17C947DE}"/>
              </a:ext>
            </a:extLst>
          </p:cNvPr>
          <p:cNvSpPr txBox="1"/>
          <p:nvPr/>
        </p:nvSpPr>
        <p:spPr>
          <a:xfrm>
            <a:off x="577820" y="7213849"/>
            <a:ext cx="197259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WEATHER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E9760A-EA8B-4D8D-AE2C-0DFA8C13B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20" y="4409786"/>
            <a:ext cx="7486650" cy="3343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53F3AB-B6F7-0DB7-E687-813EE4C11597}"/>
              </a:ext>
            </a:extLst>
          </p:cNvPr>
          <p:cNvSpPr txBox="1"/>
          <p:nvPr/>
        </p:nvSpPr>
        <p:spPr>
          <a:xfrm>
            <a:off x="577820" y="6527599"/>
            <a:ext cx="291195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URBANISATION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CFAC12-3171-1D65-76B8-0812792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77" y="3731242"/>
            <a:ext cx="7486650" cy="3343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68EFBA-4558-9738-E2CE-62AEE46FB221}"/>
              </a:ext>
            </a:extLst>
          </p:cNvPr>
          <p:cNvSpPr txBox="1"/>
          <p:nvPr/>
        </p:nvSpPr>
        <p:spPr>
          <a:xfrm>
            <a:off x="577820" y="5840097"/>
            <a:ext cx="193835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SENSORS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090471-C771-5BF9-E157-73FF5D219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84" y="2363881"/>
            <a:ext cx="7486650" cy="3343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3932C4-E91D-A33B-F7D0-8D14CF1C468E}"/>
              </a:ext>
            </a:extLst>
          </p:cNvPr>
          <p:cNvSpPr txBox="1"/>
          <p:nvPr/>
        </p:nvSpPr>
        <p:spPr>
          <a:xfrm>
            <a:off x="577820" y="5154482"/>
            <a:ext cx="355001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DATA COLLECTION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09353B-F8EF-C5B7-A311-D17BFF1D774E}"/>
              </a:ext>
            </a:extLst>
          </p:cNvPr>
          <p:cNvSpPr txBox="1"/>
          <p:nvPr/>
        </p:nvSpPr>
        <p:spPr>
          <a:xfrm>
            <a:off x="566934" y="4503199"/>
            <a:ext cx="7803547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DATA ANALYSIS, PREDICTION, SIMULATION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99A09A-D833-B402-E1E5-616F66F2B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31" y="1685742"/>
            <a:ext cx="7486650" cy="3343275"/>
          </a:xfrm>
          <a:prstGeom prst="rect">
            <a:avLst/>
          </a:prstGeom>
        </p:spPr>
      </p:pic>
      <p:pic>
        <p:nvPicPr>
          <p:cNvPr id="20" name="Picture 1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FA598EC-3FDC-5562-0ECD-9F3A8219555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06" y="2538991"/>
            <a:ext cx="5778500" cy="1409700"/>
          </a:xfrm>
          <a:prstGeom prst="rect">
            <a:avLst/>
          </a:prstGeom>
        </p:spPr>
      </p:pic>
      <p:pic>
        <p:nvPicPr>
          <p:cNvPr id="22" name="Picture 21" descr="A logo for an institute for photography and advanced services&#10;&#10;Description automatically generated">
            <a:extLst>
              <a:ext uri="{FF2B5EF4-FFF2-40B4-BE49-F238E27FC236}">
                <a16:creationId xmlns:a16="http://schemas.microsoft.com/office/drawing/2014/main" id="{540F4C51-22D0-F9CA-FF0B-9115B7188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96" y="3765073"/>
            <a:ext cx="3194256" cy="2395692"/>
          </a:xfrm>
          <a:prstGeom prst="rect">
            <a:avLst/>
          </a:prstGeom>
        </p:spPr>
      </p:pic>
      <p:pic>
        <p:nvPicPr>
          <p:cNvPr id="26" name="Picture 25" descr="A group of people wearing masks and holding an object&#10;&#10;Description automatically generated">
            <a:extLst>
              <a:ext uri="{FF2B5EF4-FFF2-40B4-BE49-F238E27FC236}">
                <a16:creationId xmlns:a16="http://schemas.microsoft.com/office/drawing/2014/main" id="{A9DBEAF1-0A0D-40C8-8289-D95D295AC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03" y="1851674"/>
            <a:ext cx="4367293" cy="2456602"/>
          </a:xfrm>
          <a:prstGeom prst="rect">
            <a:avLst/>
          </a:prstGeom>
        </p:spPr>
      </p:pic>
      <p:pic>
        <p:nvPicPr>
          <p:cNvPr id="16" name="Picture 15" descr="A logo of a university&#10;&#10;Description automatically generated">
            <a:extLst>
              <a:ext uri="{FF2B5EF4-FFF2-40B4-BE49-F238E27FC236}">
                <a16:creationId xmlns:a16="http://schemas.microsoft.com/office/drawing/2014/main" id="{1D85AA16-5020-3E17-28A7-80F291A57A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96" y="6200521"/>
            <a:ext cx="4836871" cy="204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0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DEC5B-36B3-0E35-28C2-C11395910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2001" y="454701"/>
            <a:ext cx="3902398" cy="1409700"/>
          </a:xfrm>
        </p:spPr>
        <p:txBody>
          <a:bodyPr/>
          <a:lstStyle/>
          <a:p>
            <a:r>
              <a:rPr lang="en-AU" sz="4800" dirty="0"/>
              <a:t>Partnerships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ED056-C45A-99D1-BB28-7A6FA7CC3D2B}"/>
              </a:ext>
            </a:extLst>
          </p:cNvPr>
          <p:cNvSpPr txBox="1"/>
          <p:nvPr/>
        </p:nvSpPr>
        <p:spPr>
          <a:xfrm>
            <a:off x="1100964" y="810676"/>
            <a:ext cx="8881235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b="1" dirty="0"/>
              <a:t>CADRE-OCE: Centre for Advanced Defence Research and Enterprise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prstClr val="black"/>
                </a:solidFill>
                <a:latin typeface="Calibri" panose="020F0502020204030204"/>
              </a:rPr>
              <a:t>University of Melbourne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prstClr val="black"/>
                </a:solidFill>
                <a:latin typeface="Calibri" panose="020F0502020204030204"/>
              </a:rPr>
              <a:t>Queensland University of Technology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prstClr val="black"/>
                </a:solidFill>
                <a:latin typeface="Calibri" panose="020F0502020204030204"/>
              </a:rPr>
              <a:t>UNSW Sydney</a:t>
            </a:r>
          </a:p>
          <a:p>
            <a:pPr marL="1182319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prstClr val="black"/>
                </a:solidFill>
                <a:latin typeface="Calibri" panose="020F0502020204030204"/>
              </a:rPr>
              <a:t>University of Adelaide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b="1" dirty="0"/>
              <a:t>OCE-</a:t>
            </a:r>
            <a:r>
              <a:rPr lang="en-AU" sz="3200" b="1" dirty="0" err="1"/>
              <a:t>STaR</a:t>
            </a:r>
            <a:r>
              <a:rPr lang="en-AU" sz="3200" b="1" dirty="0"/>
              <a:t> Shot</a:t>
            </a:r>
          </a:p>
          <a:p>
            <a:pPr marL="1068019" lvl="1" indent="-342900" defTabSz="975345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HISS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–Human Integrated Sensor System (PP/KNOW)</a:t>
            </a:r>
          </a:p>
          <a:p>
            <a:pPr marL="1068019" lvl="1" indent="-342900" defTabSz="975345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ACCESSS: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Active Collaborative CBRN Sense and Sense-making System</a:t>
            </a:r>
          </a:p>
          <a:p>
            <a:pPr marL="1068019" lvl="1" indent="-342900" defTabSz="97534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DAIRnet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Defence AI Research Network Project</a:t>
            </a:r>
            <a:endParaRPr lang="en-A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b="1" dirty="0"/>
              <a:t>SABRE Alliance</a:t>
            </a:r>
          </a:p>
          <a:p>
            <a:pPr marL="1182319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prstClr val="black"/>
                </a:solidFill>
                <a:latin typeface="Calibri" panose="020F0502020204030204"/>
              </a:rPr>
              <a:t>Defence, Industry, Government, Academia</a:t>
            </a:r>
            <a:endParaRPr lang="en-AU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b="1" dirty="0"/>
              <a:t>ARC Training Centre in Radiation Innovation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prstClr val="black"/>
                </a:solidFill>
                <a:latin typeface="Calibri" panose="020F0502020204030204"/>
              </a:rPr>
              <a:t>Led by ANU in a partnership with </a:t>
            </a:r>
            <a:r>
              <a:rPr lang="en-AU" sz="2800" dirty="0" err="1">
                <a:solidFill>
                  <a:prstClr val="black"/>
                </a:solidFill>
                <a:latin typeface="Calibri" panose="020F0502020204030204"/>
              </a:rPr>
              <a:t>UniSA</a:t>
            </a:r>
            <a:r>
              <a:rPr lang="en-AU" sz="2800" dirty="0">
                <a:solidFill>
                  <a:prstClr val="black"/>
                </a:solidFill>
                <a:latin typeface="Calibri" panose="020F0502020204030204"/>
              </a:rPr>
              <a:t> and UoA</a:t>
            </a:r>
          </a:p>
        </p:txBody>
      </p:sp>
      <p:pic>
        <p:nvPicPr>
          <p:cNvPr id="12" name="Picture 11" descr="A blue and white sign&#10;&#10;Description automatically generated">
            <a:extLst>
              <a:ext uri="{FF2B5EF4-FFF2-40B4-BE49-F238E27FC236}">
                <a16:creationId xmlns:a16="http://schemas.microsoft.com/office/drawing/2014/main" id="{4A7EF8EC-1951-C4B8-3492-BEF645FBC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514" y="1843405"/>
            <a:ext cx="1943100" cy="1828800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03858F75-0AEF-5F40-E051-8C9A3B56D5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931" y="1752521"/>
            <a:ext cx="2150269" cy="2023783"/>
          </a:xfrm>
          <a:prstGeom prst="rect">
            <a:avLst/>
          </a:prstGeom>
        </p:spPr>
      </p:pic>
      <p:pic>
        <p:nvPicPr>
          <p:cNvPr id="18" name="Picture 17" descr="A logo of a university&#10;&#10;Description automatically generated">
            <a:extLst>
              <a:ext uri="{FF2B5EF4-FFF2-40B4-BE49-F238E27FC236}">
                <a16:creationId xmlns:a16="http://schemas.microsoft.com/office/drawing/2014/main" id="{CB106807-C919-6D70-D1E9-6D1EE391A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001" y="4008796"/>
            <a:ext cx="1854934" cy="1854934"/>
          </a:xfrm>
          <a:prstGeom prst="rect">
            <a:avLst/>
          </a:prstGeom>
        </p:spPr>
      </p:pic>
      <p:pic>
        <p:nvPicPr>
          <p:cNvPr id="20" name="Picture 19" descr="A black and white logo with text&#10;&#10;Description automatically generated">
            <a:extLst>
              <a:ext uri="{FF2B5EF4-FFF2-40B4-BE49-F238E27FC236}">
                <a16:creationId xmlns:a16="http://schemas.microsoft.com/office/drawing/2014/main" id="{0BB207DE-EEE6-9FD5-8071-E4132D4E9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r="7508"/>
          <a:stretch/>
        </p:blipFill>
        <p:spPr>
          <a:xfrm>
            <a:off x="13464364" y="4034930"/>
            <a:ext cx="2057400" cy="1828800"/>
          </a:xfrm>
          <a:prstGeom prst="rect">
            <a:avLst/>
          </a:prstGeom>
        </p:spPr>
      </p:pic>
      <p:pic>
        <p:nvPicPr>
          <p:cNvPr id="22" name="Picture 21" descr="A logo of a university&#10;&#10;Description automatically generated">
            <a:extLst>
              <a:ext uri="{FF2B5EF4-FFF2-40B4-BE49-F238E27FC236}">
                <a16:creationId xmlns:a16="http://schemas.microsoft.com/office/drawing/2014/main" id="{8F08D40B-742C-08CC-6EC0-17C2DE39E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001" y="622645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17A7E-3474-9E98-026E-767724ED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371601"/>
            <a:ext cx="14220000" cy="1409700"/>
          </a:xfrm>
        </p:spPr>
        <p:txBody>
          <a:bodyPr anchor="t">
            <a:normAutofit/>
          </a:bodyPr>
          <a:lstStyle/>
          <a:p>
            <a:r>
              <a:rPr lang="en-US" dirty="0"/>
              <a:t>Desired Outcomes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C651499-6DC9-56A9-422E-1B68CD938D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620793"/>
              </p:ext>
            </p:extLst>
          </p:nvPr>
        </p:nvGraphicFramePr>
        <p:xfrm>
          <a:off x="914399" y="2781301"/>
          <a:ext cx="14220000" cy="4674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735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ouple of cartoon characters holding a puzzle piece&#10;&#10;Description automatically generated">
            <a:extLst>
              <a:ext uri="{FF2B5EF4-FFF2-40B4-BE49-F238E27FC236}">
                <a16:creationId xmlns:a16="http://schemas.microsoft.com/office/drawing/2014/main" id="{F78D53EC-0F50-77A1-BC7A-2D1E84F5637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31563" y="3168650"/>
            <a:ext cx="3902075" cy="3902075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BE8824-288E-F643-B8BA-A50494DEE20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14397" y="1366709"/>
            <a:ext cx="9016678" cy="11605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Mathematical Basis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DB2E44-4AE2-B6A7-FB45-1FE9D12B7F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7550210"/>
              </p:ext>
            </p:extLst>
          </p:nvPr>
        </p:nvGraphicFramePr>
        <p:xfrm>
          <a:off x="914399" y="2781301"/>
          <a:ext cx="9016678" cy="4674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95481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9A9E8341-2D00-48C0-FB9B-D6ECD766C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1593" y="-2869691"/>
            <a:ext cx="11195721" cy="148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21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379AE-90DA-C743-8129-F9FA5740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55" y="617484"/>
            <a:ext cx="14220000" cy="1409700"/>
          </a:xfrm>
        </p:spPr>
        <p:txBody>
          <a:bodyPr/>
          <a:lstStyle/>
          <a:p>
            <a:r>
              <a:rPr lang="en-US" dirty="0"/>
              <a:t>Evidence Triage</a:t>
            </a:r>
          </a:p>
        </p:txBody>
      </p:sp>
      <p:pic>
        <p:nvPicPr>
          <p:cNvPr id="6" name="Content Placeholder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60A4C2C-A452-C045-9004-9DAD07287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782" y="62384"/>
            <a:ext cx="2412000" cy="2412000"/>
          </a:xfrm>
        </p:spPr>
      </p:pic>
      <p:pic>
        <p:nvPicPr>
          <p:cNvPr id="8" name="Picture 7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AFC5C6F2-F0C0-9743-A7DA-DEF05C246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178" y="7622103"/>
            <a:ext cx="1069753" cy="1095605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C96B434-900C-6247-A7A9-642467401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32" y="7772398"/>
            <a:ext cx="2973367" cy="795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ED9432-F75F-D34F-8F67-74DA38ABC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9091" y="2582284"/>
            <a:ext cx="2410691" cy="2448483"/>
          </a:xfrm>
          <a:prstGeom prst="rect">
            <a:avLst/>
          </a:prstGeom>
        </p:spPr>
      </p:pic>
      <p:pic>
        <p:nvPicPr>
          <p:cNvPr id="14" name="Picture 13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5B04BC83-6F3E-A640-8FB6-7C60122D0A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199" y="5134727"/>
            <a:ext cx="1724512" cy="2317313"/>
          </a:xfrm>
          <a:prstGeom prst="rect">
            <a:avLst/>
          </a:prstGeom>
        </p:spPr>
      </p:pic>
      <p:pic>
        <p:nvPicPr>
          <p:cNvPr id="4" name="Picture 2" descr="Netflix | Brand Assets | Logos">
            <a:extLst>
              <a:ext uri="{FF2B5EF4-FFF2-40B4-BE49-F238E27FC236}">
                <a16:creationId xmlns:a16="http://schemas.microsoft.com/office/drawing/2014/main" id="{C77C498A-264B-4EF8-C3A7-F7A54EE4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33" y="2555192"/>
            <a:ext cx="6824303" cy="38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6C80F6-627B-9641-AB23-AC4671B857FC}"/>
              </a:ext>
            </a:extLst>
          </p:cNvPr>
          <p:cNvSpPr txBox="1"/>
          <p:nvPr/>
        </p:nvSpPr>
        <p:spPr>
          <a:xfrm>
            <a:off x="952455" y="2679174"/>
            <a:ext cx="52753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Digital twin</a:t>
            </a:r>
          </a:p>
          <a:p>
            <a:endParaRPr lang="en-US" sz="4000" dirty="0"/>
          </a:p>
          <a:p>
            <a:r>
              <a:rPr lang="en-US" sz="4000" dirty="0"/>
              <a:t>Probabilistic networks</a:t>
            </a:r>
          </a:p>
          <a:p>
            <a:endParaRPr lang="en-US" sz="4000" dirty="0"/>
          </a:p>
          <a:p>
            <a:r>
              <a:rPr lang="en-US" sz="4000" dirty="0"/>
              <a:t>Recommender systems</a:t>
            </a:r>
          </a:p>
        </p:txBody>
      </p:sp>
    </p:spTree>
    <p:extLst>
      <p:ext uri="{BB962C8B-B14F-4D97-AF65-F5344CB8AC3E}">
        <p14:creationId xmlns:p14="http://schemas.microsoft.com/office/powerpoint/2010/main" val="398936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379AE-90DA-C743-8129-F9FA5740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55" y="617484"/>
            <a:ext cx="14220000" cy="1409700"/>
          </a:xfrm>
        </p:spPr>
        <p:txBody>
          <a:bodyPr/>
          <a:lstStyle/>
          <a:p>
            <a:r>
              <a:rPr lang="en-US" dirty="0"/>
              <a:t>Evidence Triage</a:t>
            </a:r>
          </a:p>
        </p:txBody>
      </p:sp>
      <p:pic>
        <p:nvPicPr>
          <p:cNvPr id="8" name="Picture 7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AFC5C6F2-F0C0-9743-A7DA-DEF05C246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178" y="7622103"/>
            <a:ext cx="1069753" cy="1095605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C96B434-900C-6247-A7A9-642467401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32" y="7772398"/>
            <a:ext cx="2973367" cy="7950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C3BD0E5-B8CE-C84B-893B-8C577950F4DE}"/>
              </a:ext>
            </a:extLst>
          </p:cNvPr>
          <p:cNvGrpSpPr/>
          <p:nvPr/>
        </p:nvGrpSpPr>
        <p:grpSpPr>
          <a:xfrm>
            <a:off x="-298938" y="-525516"/>
            <a:ext cx="13962184" cy="9052032"/>
            <a:chOff x="595900" y="2013628"/>
            <a:chExt cx="7779474" cy="54973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8FE25CF-8383-BC43-B30D-F4E124ED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36951" y="872577"/>
              <a:ext cx="5497372" cy="7779474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9585BF3-ADE1-1D45-A84E-34804082989F}"/>
                </a:ext>
              </a:extLst>
            </p:cNvPr>
            <p:cNvSpPr/>
            <p:nvPr/>
          </p:nvSpPr>
          <p:spPr>
            <a:xfrm>
              <a:off x="1537252" y="2907876"/>
              <a:ext cx="1099931" cy="1842052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38E7124-3885-5347-BEA9-7EA948168B2B}"/>
                </a:ext>
              </a:extLst>
            </p:cNvPr>
            <p:cNvSpPr/>
            <p:nvPr/>
          </p:nvSpPr>
          <p:spPr>
            <a:xfrm>
              <a:off x="4195314" y="5486400"/>
              <a:ext cx="1052548" cy="1234274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A858AF-91F9-634E-8632-DF751752B17A}"/>
                </a:ext>
              </a:extLst>
            </p:cNvPr>
            <p:cNvSpPr/>
            <p:nvPr/>
          </p:nvSpPr>
          <p:spPr>
            <a:xfrm>
              <a:off x="6553089" y="4579466"/>
              <a:ext cx="855766" cy="1133369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5751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80F6E3-9551-4405-D299-B00BAFF9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371601"/>
            <a:ext cx="14220000" cy="1409700"/>
          </a:xfrm>
        </p:spPr>
        <p:txBody>
          <a:bodyPr/>
          <a:lstStyle/>
          <a:p>
            <a:r>
              <a:rPr lang="en-US" dirty="0"/>
              <a:t>Strengths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6C587FE-4FF4-962B-390F-91403F6942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380577"/>
              </p:ext>
            </p:extLst>
          </p:nvPr>
        </p:nvGraphicFramePr>
        <p:xfrm>
          <a:off x="914399" y="2781301"/>
          <a:ext cx="14220000" cy="4674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4505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9D315-8A3E-C0FB-D3F1-0A0B88C400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University of Adelaide’s Capabilities</a:t>
            </a:r>
          </a:p>
        </p:txBody>
      </p:sp>
    </p:spTree>
    <p:extLst>
      <p:ext uri="{BB962C8B-B14F-4D97-AF65-F5344CB8AC3E}">
        <p14:creationId xmlns:p14="http://schemas.microsoft.com/office/powerpoint/2010/main" val="2747999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8369D0-AD56-0B2C-1AB9-ACBEE8B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76" y="691663"/>
            <a:ext cx="14220000" cy="1409700"/>
          </a:xfrm>
        </p:spPr>
        <p:txBody>
          <a:bodyPr/>
          <a:lstStyle/>
          <a:p>
            <a:r>
              <a:rPr lang="en-US" dirty="0"/>
              <a:t>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E772E-7AB8-F118-79FA-8BEC966F4EF0}"/>
              </a:ext>
            </a:extLst>
          </p:cNvPr>
          <p:cNvSpPr txBox="1"/>
          <p:nvPr/>
        </p:nvSpPr>
        <p:spPr>
          <a:xfrm>
            <a:off x="8370277" y="2239108"/>
            <a:ext cx="6271846" cy="4275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/>
              <a:t>Terrain: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Mountainous, Hilly, Flat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Desert, Forest, Tropical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sz="3600" b="1" dirty="0"/>
              <a:t>Expertise: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VR modelling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r>
              <a:rPr lang="en-AU" dirty="0"/>
              <a:t>Terrain Mapping</a:t>
            </a:r>
          </a:p>
          <a:p>
            <a:pPr marL="1182319" lvl="1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297BF1-C99E-5B22-EECA-CE7D64928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96" y="2282742"/>
            <a:ext cx="77724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6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White Master">
  <a:themeElements>
    <a:clrScheme name="Adelaide Uni">
      <a:dk1>
        <a:srgbClr val="102535"/>
      </a:dk1>
      <a:lt1>
        <a:sysClr val="window" lastClr="FFFFFF"/>
      </a:lt1>
      <a:dk2>
        <a:srgbClr val="102535"/>
      </a:dk2>
      <a:lt2>
        <a:srgbClr val="FFFFFF"/>
      </a:lt2>
      <a:accent1>
        <a:srgbClr val="102535"/>
      </a:accent1>
      <a:accent2>
        <a:srgbClr val="ED1C2E"/>
      </a:accent2>
      <a:accent3>
        <a:srgbClr val="005A9C"/>
      </a:accent3>
      <a:accent4>
        <a:srgbClr val="B38808"/>
      </a:accent4>
      <a:accent5>
        <a:srgbClr val="D40000"/>
      </a:accent5>
      <a:accent6>
        <a:srgbClr val="F8D05E"/>
      </a:accent6>
      <a:hlink>
        <a:srgbClr val="005A9C"/>
      </a:hlink>
      <a:folHlink>
        <a:srgbClr val="D4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C2F99BC7-6979-BB4C-A7FA-257B972D3398}" vid="{B73AF32B-C4C3-C84A-A6D4-BE817E16705E}"/>
    </a:ext>
  </a:extLst>
</a:theme>
</file>

<file path=ppt/theme/theme2.xml><?xml version="1.0" encoding="utf-8"?>
<a:theme xmlns:a="http://schemas.openxmlformats.org/drawingml/2006/main" name="Blue Master">
  <a:themeElements>
    <a:clrScheme name="Adelaide Uni">
      <a:dk1>
        <a:srgbClr val="102535"/>
      </a:dk1>
      <a:lt1>
        <a:sysClr val="window" lastClr="FFFFFF"/>
      </a:lt1>
      <a:dk2>
        <a:srgbClr val="102535"/>
      </a:dk2>
      <a:lt2>
        <a:srgbClr val="FFFFFF"/>
      </a:lt2>
      <a:accent1>
        <a:srgbClr val="102535"/>
      </a:accent1>
      <a:accent2>
        <a:srgbClr val="ED1C2E"/>
      </a:accent2>
      <a:accent3>
        <a:srgbClr val="005A9C"/>
      </a:accent3>
      <a:accent4>
        <a:srgbClr val="B38808"/>
      </a:accent4>
      <a:accent5>
        <a:srgbClr val="D40000"/>
      </a:accent5>
      <a:accent6>
        <a:srgbClr val="F8D05E"/>
      </a:accent6>
      <a:hlink>
        <a:srgbClr val="005A9C"/>
      </a:hlink>
      <a:folHlink>
        <a:srgbClr val="D4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C2F99BC7-6979-BB4C-A7FA-257B972D3398}" vid="{9388EB13-5A66-3445-ADE5-45CCB75F7242}"/>
    </a:ext>
  </a:extLst>
</a:theme>
</file>

<file path=ppt/theme/theme3.xml><?xml version="1.0" encoding="utf-8"?>
<a:theme xmlns:a="http://schemas.openxmlformats.org/drawingml/2006/main" name="Cover Master">
  <a:themeElements>
    <a:clrScheme name="Adelaide Uni">
      <a:dk1>
        <a:srgbClr val="102535"/>
      </a:dk1>
      <a:lt1>
        <a:sysClr val="window" lastClr="FFFFFF"/>
      </a:lt1>
      <a:dk2>
        <a:srgbClr val="102535"/>
      </a:dk2>
      <a:lt2>
        <a:srgbClr val="FFFFFF"/>
      </a:lt2>
      <a:accent1>
        <a:srgbClr val="102535"/>
      </a:accent1>
      <a:accent2>
        <a:srgbClr val="ED1C2E"/>
      </a:accent2>
      <a:accent3>
        <a:srgbClr val="005A9C"/>
      </a:accent3>
      <a:accent4>
        <a:srgbClr val="B38808"/>
      </a:accent4>
      <a:accent5>
        <a:srgbClr val="D40000"/>
      </a:accent5>
      <a:accent6>
        <a:srgbClr val="F8D05E"/>
      </a:accent6>
      <a:hlink>
        <a:srgbClr val="005A9C"/>
      </a:hlink>
      <a:folHlink>
        <a:srgbClr val="D4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C2F99BC7-6979-BB4C-A7FA-257B972D3398}" vid="{916D68D2-B479-E848-AECD-BEAB51BBB1A5}"/>
    </a:ext>
  </a:extLst>
</a:theme>
</file>

<file path=ppt/theme/theme4.xml><?xml version="1.0" encoding="utf-8"?>
<a:theme xmlns:a="http://schemas.openxmlformats.org/drawingml/2006/main" name="Content Master Blue">
  <a:themeElements>
    <a:clrScheme name="Adelaide Uni">
      <a:dk1>
        <a:srgbClr val="102535"/>
      </a:dk1>
      <a:lt1>
        <a:sysClr val="window" lastClr="FFFFFF"/>
      </a:lt1>
      <a:dk2>
        <a:srgbClr val="102535"/>
      </a:dk2>
      <a:lt2>
        <a:srgbClr val="FFFFFF"/>
      </a:lt2>
      <a:accent1>
        <a:srgbClr val="102535"/>
      </a:accent1>
      <a:accent2>
        <a:srgbClr val="ED1C2E"/>
      </a:accent2>
      <a:accent3>
        <a:srgbClr val="005A9C"/>
      </a:accent3>
      <a:accent4>
        <a:srgbClr val="B38808"/>
      </a:accent4>
      <a:accent5>
        <a:srgbClr val="D40000"/>
      </a:accent5>
      <a:accent6>
        <a:srgbClr val="F8D05E"/>
      </a:accent6>
      <a:hlink>
        <a:srgbClr val="005A9C"/>
      </a:hlink>
      <a:folHlink>
        <a:srgbClr val="D4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C2F99BC7-6979-BB4C-A7FA-257B972D3398}" vid="{ADFAD610-74F0-F948-8E42-00B01B29031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4.xml.rels>&#65279;<?xml version="1.0" encoding="utf-8"?><Relationships xmlns="http://schemas.openxmlformats.org/package/2006/relationships"><Relationship Type="http://schemas.openxmlformats.org/officeDocument/2006/relationships/customXmlProps" Target="/customXML/itemProps4.xml" Id="Rd3c4172d526e4b2384ade4b889302c76" /></Relationships>
</file>

<file path=customXML/item4.xml><?xml version="1.0" encoding="utf-8"?>
<metadata xmlns="http://www.objective.com/ecm/document/metadata/3D2A87C8A9941445E0533AF0780A13BC" version="1.0.0">
  <systemFields>
    <field name="Objective-Id">
      <value order="0">A6374163</value>
    </field>
    <field name="Objective-Title">
      <value order="0">UoA HumphriesBellPresentationUoA</value>
    </field>
    <field name="Objective-Description">
      <value order="0"/>
    </field>
    <field name="Objective-CreationStamp">
      <value order="0">2024-07-09T00:37:59Z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2024-07-09T00:39:09Z</value>
    </field>
    <field name="Objective-Owner">
      <value order="0">Kirk, Merril</value>
    </field>
    <field name="Objective-Path">
      <value order="0">Global Folder:01 Defence SA:Defence Innovation Partnership:Grants &amp; Industry Levies:Activator 2023/24:DEFENCE INNOVATION PARTNERSHIP - Grants &amp; Industry Levies - Activator 2023/24 - Round 3 - C4:20240628 - A3 Workshop Presentations</value>
    </field>
    <field name="Objective-Parent">
      <value order="0">20240628 - A3 Workshop Presentations</value>
    </field>
    <field name="Objective-State">
      <value order="0">Being Drafted</value>
    </field>
    <field name="Objective-VersionId">
      <value order="0">vA10464304</value>
    </field>
    <field name="Objective-Version">
      <value order="0">0.1</value>
    </field>
    <field name="Objective-VersionNumber">
      <value order="0">1</value>
    </field>
    <field name="Objective-VersionComment">
      <value order="0">First version</value>
    </field>
    <field name="Objective-FileNumber">
      <value order="0">DSA F2023/000083</value>
    </field>
    <field name="Objective-Classification">
      <value order="0"/>
    </field>
    <field name="Objective-Caveats">
      <value order="0"/>
    </field>
  </systemFields>
  <catalogues>
    <catalogue name="Electronic Document Type Catalogue" type="type" ori="id:cA6">
      <field name="Objective-Agency">
        <value order="0">Defence SA</value>
      </field>
      <field name="Objective-Business Division">
        <value order="0">Defence SA DSA</value>
      </field>
      <field name="Objective-Workgroup">
        <value order="0">DSA Defence Innovation Partnership</value>
      </field>
      <field name="Objective-Section">
        <value order="0"/>
      </field>
      <field name="Objective-Document Type">
        <value order="0">Presentation</value>
      </field>
      <field name="Objective-Security Classification">
        <value order="0">02 Official</value>
      </field>
      <field name="Objective-Access Use Conditions">
        <value order="0"/>
      </field>
      <field name="Objective-Connect Creator">
        <value order="0"/>
      </field>
      <field name="Objective-Customer Person">
        <value order="0"/>
      </field>
      <field name="Objective-Customer Organisation">
        <value order="0"/>
      </field>
      <field name="Objective-Transaction Reference">
        <value order="0"/>
      </field>
      <field name="Objective-Place Name">
        <value order="0"/>
      </field>
      <field name="Objective-Description or Summary">
        <value order="0"/>
      </field>
      <field name="Objective-Date Document Created">
        <value order="0"/>
      </field>
      <field name="Objective-Document Created By">
        <value order="0"/>
      </field>
      <field name="Objective-Date Source Document Scanned">
        <value order="0"/>
      </field>
      <field name="Objective-Source Document Disposal Status">
        <value order="0"/>
      </field>
      <field name="Objective-Date Temporary Value Source Document Destroyed">
        <value order="0"/>
      </field>
      <field name="Objective-Date Received">
        <value order="0"/>
      </field>
      <field name="Objective-Action Delegator">
        <value order="0"/>
      </field>
      <field name="Objective-Action Officer">
        <value order="0"/>
      </field>
      <field name="Objective-Action Required">
        <value order="0"/>
      </field>
      <field name="Objective-Date Action Due By">
        <value order="0"/>
      </field>
      <field name="Objective-Date Action Assigned">
        <value order="0"/>
      </field>
      <field name="Objective-Action Approved by">
        <value order="0"/>
      </field>
      <field name="Objective-Date Action Approved">
        <value order="0"/>
      </field>
      <field name="Objective-Date Interim Reply Sent">
        <value order="0"/>
      </field>
      <field name="Objective-Date Final Reply Sent">
        <value order="0"/>
      </field>
      <field name="Objective-Date_Completed_On">
        <value order="0"/>
      </field>
      <field name="Objective-Intranet_Publishing_Requestor">
        <value order="0"/>
      </field>
      <field name="Objective-Intranet_Publishing_Requestor_Email">
        <value order="0"/>
      </field>
      <field name="Objective-Intranet Publisher">
        <value order="0">CORP ICT Intranet Publishing General Document Workflow Group</value>
      </field>
      <field name="Objective-Intranet_Publisher_Contact">
        <value order="0"/>
      </field>
      <field name="Objective-Intranet_Publisher_Email">
        <value order="0"/>
      </field>
      <field name="Objective-Intranet_Display_Name">
        <value order="0"/>
      </field>
      <field name="Objective-Free Text Subjects">
        <value order="0"/>
      </field>
      <field name="Objective-Intranet_Publishing_Requirement">
        <value order="0"/>
      </field>
      <field name="Objective-Intranet_Publishing_Instructions">
        <value order="0"/>
      </field>
      <field name="Objective-Document Published Version URL Link">
        <value order="0">https://objectivesag.pirsa.sa.gov.au/id:A6374163/document/versions/published</value>
      </field>
      <field name="Objective-Intranet URL Keyword">
        <value order="0">%globals_asset_metadata_PublishedURL%</value>
      </field>
      <field name="Objective-Intranet Short Name">
        <value order="0">A6374163</value>
      </field>
      <field name="Objective-Intranet_Publishing_Metadata_Schema">
        <value order="0">73217</value>
      </field>
      <field name="Objective-Intranet_Publishing_CSV_File_Operation">
        <value order="0">E</value>
      </field>
      <field name="Objective-Intranet_Asset_ID">
        <value order="0"/>
      </field>
      <field name="Objective-Date_Intranet_Link_Published">
        <value order="0"/>
      </field>
      <field name="Objective-Date_Intranet_Link_Next_Review_Due">
        <value order="0"/>
      </field>
      <field name="Objective-Date_Intranet_Link_Removed">
        <value order="0"/>
      </field>
      <field name="Objective-Internet Publishing Requestor">
        <value order="0"/>
      </field>
      <field name="Objective-Internet Publishing Requestor Email">
        <value order="0"/>
      </field>
      <field name="Objective-Internet Publisher Group">
        <value order="0">CORP ICT Internet Website Publishing Workflow Group</value>
      </field>
      <field name="Objective-Internet Publisher Contact">
        <value order="0">Intranet, Web Publisher</value>
      </field>
      <field name="Objective-Internet Publisher Email">
        <value order="0">PIRSA.Webpublish@sa.gov.au</value>
      </field>
      <field name="Objective-Internet Friendly Name">
        <value order="0"/>
      </field>
      <field name="Objective-Internet Document Type">
        <value order="0"/>
      </field>
      <field name="Objective-Internet Publishing Requirement">
        <value order="0"/>
      </field>
      <field name="Objective-Internet Publishing Instructions or Page URI">
        <value order="0"/>
      </field>
      <field name="Objective-Date Document Released">
        <value order="0"/>
      </field>
      <field name="Objective-Abstract">
        <value order="0"/>
      </field>
      <field name="Objective-External Link">
        <value order="0"/>
      </field>
      <field name="Objective-Publish Metadata Only">
        <value order="0">No</value>
      </field>
      <field name="Objective-Generate PDF Rendition">
        <value order="0">No</value>
      </field>
      <field name="Objective-Rendition Object ID">
        <value order="0"/>
      </field>
      <field name="Objective-Rendition Document Extension">
        <value order="0"/>
      </field>
      <field name="Objective-Accessibility Reviewed">
        <value order="0"/>
      </field>
      <field name="Objective-Accessibility Review Notes">
        <value order="0"/>
      </field>
      <field name="Objective-Collection or Program Title">
        <value order="0"/>
      </field>
      <field name="Objective-Sub Collection or Item ID">
        <value order="0"/>
      </field>
      <field name="Objective-Date Internet Document &amp; CSV File Published on Website">
        <value order="0"/>
      </field>
      <field name="Objective-Date Internet Document &amp; CSV File Next Review Due">
        <value order="0"/>
      </field>
      <field name="Objective-Date Internet Document &amp; CSV File Removed from Website">
        <value order="0"/>
      </field>
      <field name="Objective-Internet Publishing CSV File Operation">
        <value order="0">A</value>
      </field>
      <field name="Objective-Covers Period From">
        <value order="0"/>
      </field>
      <field name="Objective-Covers Period To">
        <value order="0"/>
      </field>
      <field name="Objective-Access Rights">
        <value order="0">Closed</value>
      </field>
      <field name="Objective-Vital_Record_Indicator">
        <value order="0">No</value>
      </field>
      <field name="Objective-Access Security Review Due Date">
        <value order="0"/>
      </field>
      <field name="Objective-Vital Records Review Due Date">
        <value order="0"/>
      </field>
      <field name="Objective-Internal Reference">
        <value order="0"/>
      </field>
      <field name="Objective-Media_Storage_Format">
        <value order="0">Text</value>
      </field>
      <field name="Objective-Jurisdiction">
        <value order="0">SA</value>
      </field>
      <field name="Objective-Language">
        <value order="0">English (en)</value>
      </field>
      <field name="Objective-Intellectual_Property_Rights">
        <value order="0">SA Government</value>
      </field>
      <field name="Objective-Date Emailed to DPC">
        <value order="0"/>
      </field>
      <field name="Objective-Date Emailed to DTF">
        <value order="0"/>
      </field>
      <field name="Objective-Date Emailed to Ministers Office">
        <value order="0"/>
      </field>
      <field name="Objective-Disposal Reasons">
        <value order="0"/>
      </field>
      <field name="Objective-Date to be Exported">
        <value order="0"/>
      </field>
      <field name="Objective-Used By System Admin Only">
        <value order="0"/>
      </field>
      <field name="Objective-Old Agency">
        <value order="0"/>
      </field>
      <field name="Objective-Old Business Division">
        <value order="0"/>
      </field>
      <field name="Objective-Old Workgroup">
        <value order="0"/>
      </field>
      <field name="Objective-Old Section">
        <value order="0"/>
      </field>
    </catalogue>
  </catalogues>
</metadata>
</file>

<file path=customXML/itemProps4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3D2A87C8A9941445E0533AF0780A13BC"/>
  </ds:schemaRefs>
</ds:datastoreItem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843F49A70D084D81A942B88B9538CB" ma:contentTypeVersion="10" ma:contentTypeDescription="Create a new document." ma:contentTypeScope="" ma:versionID="30867366b0d3dfe91de96792dbe2cf50">
  <xsd:schema xmlns:xsd="http://www.w3.org/2001/XMLSchema" xmlns:xs="http://www.w3.org/2001/XMLSchema" xmlns:p="http://schemas.microsoft.com/office/2006/metadata/properties" xmlns:ns2="bc9d5346-1350-42a6-9926-cd23769c77bb" targetNamespace="http://schemas.microsoft.com/office/2006/metadata/properties" ma:root="true" ma:fieldsID="642517cb0402169c3800b80605f8b938" ns2:_="">
    <xsd:import namespace="bc9d5346-1350-42a6-9926-cd23769c77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9d5346-1350-42a6-9926-cd23769c77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F4FD92-9BA4-4E22-9AB4-4D7440A75C22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c9d5346-1350-42a6-9926-cd23769c77bb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DB3CED0-F828-45F2-B226-746F47C67D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9d5346-1350-42a6-9926-cd23769c77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D490C1-8833-4249-8BD3-5849AD364A8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7274858-3b1d-4431-8679-d878f40e28fd}" enabled="1" method="Privileged" siteId="{bda528f7-fca9-432f-bc98-bd7e90d40906}" contentBits="3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White Master</Template>
  <TotalTime>489</TotalTime>
  <Words>270</Words>
  <Application>Microsoft Office PowerPoint</Application>
  <PresentationFormat>Custom</PresentationFormat>
  <Paragraphs>110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White Master</vt:lpstr>
      <vt:lpstr>Blue Master</vt:lpstr>
      <vt:lpstr>Cover Master</vt:lpstr>
      <vt:lpstr>Content Master Blue</vt:lpstr>
      <vt:lpstr>Dynamic Sensor Networks</vt:lpstr>
      <vt:lpstr>Desired Outcomes</vt:lpstr>
      <vt:lpstr>PowerPoint Presentation</vt:lpstr>
      <vt:lpstr>PowerPoint Presentation</vt:lpstr>
      <vt:lpstr>Evidence Triage</vt:lpstr>
      <vt:lpstr>Evidence Triage</vt:lpstr>
      <vt:lpstr>Strengths</vt:lpstr>
      <vt:lpstr>University of Adelaide’s Capabilities</vt:lpstr>
      <vt:lpstr>Environment</vt:lpstr>
      <vt:lpstr>Weather</vt:lpstr>
      <vt:lpstr>Urbanisation</vt:lpstr>
      <vt:lpstr>Sensors</vt:lpstr>
      <vt:lpstr>Data Collection</vt:lpstr>
      <vt:lpstr>Data Analysis, Prediction, Simulation</vt:lpstr>
      <vt:lpstr>Expertise</vt:lpstr>
      <vt:lpstr>Partnerships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Sensor Networks</dc:title>
  <dc:creator>Melissa Humphries</dc:creator>
  <cp:lastModifiedBy>Kirk, Merril (Defence Innovation Partnership)</cp:lastModifiedBy>
  <cp:revision>16</cp:revision>
  <dcterms:created xsi:type="dcterms:W3CDTF">2024-06-27T08:42:35Z</dcterms:created>
  <dcterms:modified xsi:type="dcterms:W3CDTF">2024-07-09T00:38:00Z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0x01010063843F49A70D084D81A942B88B9538CB</vt:lpwstr>
  </property>
  <property fmtid="{D5CDD505-2E9C-101B-9397-08002B2CF9AE}" pid="3" name="Order">
    <vt:r8>7281600</vt:r8>
  </property>
  <property fmtid="{D5CDD505-2E9C-101B-9397-08002B2CF9AE}" pid="4" name="_ExtendedDescription">
    <vt:lpwstr/>
  </property>
  <property fmtid="{D5CDD505-2E9C-101B-9397-08002B2CF9AE}" pid="5" name="ComplianceAssetId">
    <vt:lpwstr/>
  </property>
  <property fmtid="{D5CDD505-2E9C-101B-9397-08002B2CF9AE}" pid="6" name="ClassificationContentMarkingHeaderLocations">
    <vt:lpwstr>White Master:8\Blue Master:8\Cover Master:5\Content Master Blue:9</vt:lpwstr>
  </property>
  <property fmtid="{D5CDD505-2E9C-101B-9397-08002B2CF9AE}" pid="7" name="ClassificationContentMarkingHeaderText">
    <vt:lpwstr>OFFICIAL</vt:lpwstr>
  </property>
  <property fmtid="{D5CDD505-2E9C-101B-9397-08002B2CF9AE}" pid="8" name="Objective-Id">
    <vt:lpwstr>A6374163</vt:lpwstr>
  </property>
  <property fmtid="{D5CDD505-2E9C-101B-9397-08002B2CF9AE}" pid="9" name="Objective-Title">
    <vt:lpwstr>UoA HumphriesBellPresentationUoA</vt:lpwstr>
  </property>
  <property fmtid="{D5CDD505-2E9C-101B-9397-08002B2CF9AE}" pid="10" name="Objective-Description">
    <vt:lpwstr/>
  </property>
  <property fmtid="{D5CDD505-2E9C-101B-9397-08002B2CF9AE}" pid="11" name="Objective-CreationStamp">
    <vt:filetime>2024-07-09T00:37:59Z</vt:filetime>
  </property>
  <property fmtid="{D5CDD505-2E9C-101B-9397-08002B2CF9AE}" pid="12" name="Objective-IsApproved">
    <vt:bool>false</vt:bool>
  </property>
  <property fmtid="{D5CDD505-2E9C-101B-9397-08002B2CF9AE}" pid="13" name="Objective-IsPublished">
    <vt:bool>false</vt:bool>
  </property>
  <property fmtid="{D5CDD505-2E9C-101B-9397-08002B2CF9AE}" pid="14" name="Objective-DatePublished">
    <vt:lpwstr/>
  </property>
  <property fmtid="{D5CDD505-2E9C-101B-9397-08002B2CF9AE}" pid="15" name="Objective-ModificationStamp">
    <vt:filetime>2024-07-09T00:39:09Z</vt:filetime>
  </property>
  <property fmtid="{D5CDD505-2E9C-101B-9397-08002B2CF9AE}" pid="16" name="Objective-Owner">
    <vt:lpwstr>Kirk, Merril</vt:lpwstr>
  </property>
  <property fmtid="{D5CDD505-2E9C-101B-9397-08002B2CF9AE}" pid="17" name="Objective-Path">
    <vt:lpwstr>Global Folder:01 Defence SA:Defence Innovation Partnership:Grants &amp; Industry Levies:Activator 2023/24:DEFENCE INNOVATION PARTNERSHIP - Grants &amp; Industry Levies - Activator 2023/24 - Round 3 - C4:20240628 - A3 Workshop Presentations</vt:lpwstr>
  </property>
  <property fmtid="{D5CDD505-2E9C-101B-9397-08002B2CF9AE}" pid="18" name="Objective-Parent">
    <vt:lpwstr>20240628 - A3 Workshop Presentations</vt:lpwstr>
  </property>
  <property fmtid="{D5CDD505-2E9C-101B-9397-08002B2CF9AE}" pid="19" name="Objective-State">
    <vt:lpwstr>Being Drafted</vt:lpwstr>
  </property>
  <property fmtid="{D5CDD505-2E9C-101B-9397-08002B2CF9AE}" pid="20" name="Objective-VersionId">
    <vt:lpwstr>vA10464304</vt:lpwstr>
  </property>
  <property fmtid="{D5CDD505-2E9C-101B-9397-08002B2CF9AE}" pid="21" name="Objective-Version">
    <vt:lpwstr>0.1</vt:lpwstr>
  </property>
  <property fmtid="{D5CDD505-2E9C-101B-9397-08002B2CF9AE}" pid="22" name="Objective-VersionNumber">
    <vt:r8>1</vt:r8>
  </property>
  <property fmtid="{D5CDD505-2E9C-101B-9397-08002B2CF9AE}" pid="23" name="Objective-VersionComment">
    <vt:lpwstr>First version</vt:lpwstr>
  </property>
  <property fmtid="{D5CDD505-2E9C-101B-9397-08002B2CF9AE}" pid="24" name="Objective-FileNumber">
    <vt:lpwstr>DSA F2023/000083</vt:lpwstr>
  </property>
  <property fmtid="{D5CDD505-2E9C-101B-9397-08002B2CF9AE}" pid="25" name="Objective-Classification">
    <vt:lpwstr/>
  </property>
  <property fmtid="{D5CDD505-2E9C-101B-9397-08002B2CF9AE}" pid="26" name="Objective-Caveats">
    <vt:lpwstr/>
  </property>
  <property fmtid="{D5CDD505-2E9C-101B-9397-08002B2CF9AE}" pid="27" name="Objective-Agency">
    <vt:lpwstr>Defence SA</vt:lpwstr>
  </property>
  <property fmtid="{D5CDD505-2E9C-101B-9397-08002B2CF9AE}" pid="28" name="Objective-Business Division">
    <vt:lpwstr>Defence SA DSA</vt:lpwstr>
  </property>
  <property fmtid="{D5CDD505-2E9C-101B-9397-08002B2CF9AE}" pid="29" name="Objective-Workgroup">
    <vt:lpwstr>DSA Defence Innovation Partnership</vt:lpwstr>
  </property>
  <property fmtid="{D5CDD505-2E9C-101B-9397-08002B2CF9AE}" pid="30" name="Objective-Section">
    <vt:lpwstr/>
  </property>
  <property fmtid="{D5CDD505-2E9C-101B-9397-08002B2CF9AE}" pid="31" name="Objective-Document Type">
    <vt:lpwstr>Presentation</vt:lpwstr>
  </property>
  <property fmtid="{D5CDD505-2E9C-101B-9397-08002B2CF9AE}" pid="32" name="Objective-Security Classification">
    <vt:lpwstr>02 Official</vt:lpwstr>
  </property>
  <property fmtid="{D5CDD505-2E9C-101B-9397-08002B2CF9AE}" pid="33" name="Objective-Access Use Conditions">
    <vt:lpwstr/>
  </property>
  <property fmtid="{D5CDD505-2E9C-101B-9397-08002B2CF9AE}" pid="34" name="Objective-Connect Creator">
    <vt:lpwstr/>
  </property>
  <property fmtid="{D5CDD505-2E9C-101B-9397-08002B2CF9AE}" pid="35" name="Objective-Customer Person">
    <vt:lpwstr/>
  </property>
  <property fmtid="{D5CDD505-2E9C-101B-9397-08002B2CF9AE}" pid="36" name="Objective-Customer Organisation">
    <vt:lpwstr/>
  </property>
  <property fmtid="{D5CDD505-2E9C-101B-9397-08002B2CF9AE}" pid="37" name="Objective-Transaction Reference">
    <vt:lpwstr/>
  </property>
  <property fmtid="{D5CDD505-2E9C-101B-9397-08002B2CF9AE}" pid="38" name="Objective-Place Name">
    <vt:lpwstr/>
  </property>
  <property fmtid="{D5CDD505-2E9C-101B-9397-08002B2CF9AE}" pid="39" name="Objective-Description or Summary">
    <vt:lpwstr/>
  </property>
  <property fmtid="{D5CDD505-2E9C-101B-9397-08002B2CF9AE}" pid="40" name="Objective-Date Document Created">
    <vt:lpwstr/>
  </property>
  <property fmtid="{D5CDD505-2E9C-101B-9397-08002B2CF9AE}" pid="41" name="Objective-Document Created By">
    <vt:lpwstr/>
  </property>
  <property fmtid="{D5CDD505-2E9C-101B-9397-08002B2CF9AE}" pid="42" name="Objective-Date Source Document Scanned">
    <vt:lpwstr/>
  </property>
  <property fmtid="{D5CDD505-2E9C-101B-9397-08002B2CF9AE}" pid="43" name="Objective-Source Document Disposal Status">
    <vt:lpwstr/>
  </property>
  <property fmtid="{D5CDD505-2E9C-101B-9397-08002B2CF9AE}" pid="44" name="Objective-Date Temporary Value Source Document Destroyed">
    <vt:lpwstr/>
  </property>
  <property fmtid="{D5CDD505-2E9C-101B-9397-08002B2CF9AE}" pid="45" name="Objective-Date Received">
    <vt:lpwstr/>
  </property>
  <property fmtid="{D5CDD505-2E9C-101B-9397-08002B2CF9AE}" pid="46" name="Objective-Action Delegator">
    <vt:lpwstr/>
  </property>
  <property fmtid="{D5CDD505-2E9C-101B-9397-08002B2CF9AE}" pid="47" name="Objective-Action Officer">
    <vt:lpwstr/>
  </property>
  <property fmtid="{D5CDD505-2E9C-101B-9397-08002B2CF9AE}" pid="48" name="Objective-Action Required">
    <vt:lpwstr/>
  </property>
  <property fmtid="{D5CDD505-2E9C-101B-9397-08002B2CF9AE}" pid="49" name="Objective-Date Action Due By">
    <vt:lpwstr/>
  </property>
  <property fmtid="{D5CDD505-2E9C-101B-9397-08002B2CF9AE}" pid="50" name="Objective-Date Action Assigned">
    <vt:lpwstr/>
  </property>
  <property fmtid="{D5CDD505-2E9C-101B-9397-08002B2CF9AE}" pid="51" name="Objective-Action Approved by">
    <vt:lpwstr/>
  </property>
  <property fmtid="{D5CDD505-2E9C-101B-9397-08002B2CF9AE}" pid="52" name="Objective-Date Action Approved">
    <vt:lpwstr/>
  </property>
  <property fmtid="{D5CDD505-2E9C-101B-9397-08002B2CF9AE}" pid="53" name="Objective-Date Interim Reply Sent">
    <vt:lpwstr/>
  </property>
  <property fmtid="{D5CDD505-2E9C-101B-9397-08002B2CF9AE}" pid="54" name="Objective-Date Final Reply Sent">
    <vt:lpwstr/>
  </property>
  <property fmtid="{D5CDD505-2E9C-101B-9397-08002B2CF9AE}" pid="55" name="Objective-Date_Completed_On">
    <vt:lpwstr/>
  </property>
  <property fmtid="{D5CDD505-2E9C-101B-9397-08002B2CF9AE}" pid="56" name="Objective-Intranet_Publishing_Requestor">
    <vt:lpwstr/>
  </property>
  <property fmtid="{D5CDD505-2E9C-101B-9397-08002B2CF9AE}" pid="57" name="Objective-Intranet_Publishing_Requestor_Email">
    <vt:lpwstr/>
  </property>
  <property fmtid="{D5CDD505-2E9C-101B-9397-08002B2CF9AE}" pid="58" name="Objective-Intranet Publisher">
    <vt:lpwstr>CORP ICT Intranet Publishing General Document Workflow Group</vt:lpwstr>
  </property>
  <property fmtid="{D5CDD505-2E9C-101B-9397-08002B2CF9AE}" pid="59" name="Objective-Intranet_Publisher_Contact">
    <vt:lpwstr/>
  </property>
  <property fmtid="{D5CDD505-2E9C-101B-9397-08002B2CF9AE}" pid="60" name="Objective-Intranet_Publisher_Email">
    <vt:lpwstr/>
  </property>
  <property fmtid="{D5CDD505-2E9C-101B-9397-08002B2CF9AE}" pid="61" name="Objective-Intranet_Display_Name">
    <vt:lpwstr/>
  </property>
  <property fmtid="{D5CDD505-2E9C-101B-9397-08002B2CF9AE}" pid="62" name="Objective-Free Text Subjects">
    <vt:lpwstr/>
  </property>
  <property fmtid="{D5CDD505-2E9C-101B-9397-08002B2CF9AE}" pid="63" name="Objective-Intranet_Publishing_Requirement">
    <vt:lpwstr/>
  </property>
  <property fmtid="{D5CDD505-2E9C-101B-9397-08002B2CF9AE}" pid="64" name="Objective-Intranet_Publishing_Instructions">
    <vt:lpwstr/>
  </property>
  <property fmtid="{D5CDD505-2E9C-101B-9397-08002B2CF9AE}" pid="65" name="Objective-Document Published Version URL Link">
    <vt:lpwstr>https://objectivesag.pirsa.sa.gov.au/id:A6374163/document/versions/published</vt:lpwstr>
  </property>
  <property fmtid="{D5CDD505-2E9C-101B-9397-08002B2CF9AE}" pid="66" name="Objective-Intranet URL Keyword">
    <vt:lpwstr>%globals_asset_metadata_PublishedURL%</vt:lpwstr>
  </property>
  <property fmtid="{D5CDD505-2E9C-101B-9397-08002B2CF9AE}" pid="67" name="Objective-Intranet Short Name">
    <vt:lpwstr>A6374163</vt:lpwstr>
  </property>
  <property fmtid="{D5CDD505-2E9C-101B-9397-08002B2CF9AE}" pid="68" name="Objective-Intranet_Publishing_Metadata_Schema">
    <vt:lpwstr>73217</vt:lpwstr>
  </property>
  <property fmtid="{D5CDD505-2E9C-101B-9397-08002B2CF9AE}" pid="69" name="Objective-Intranet_Publishing_CSV_File_Operation">
    <vt:lpwstr>E</vt:lpwstr>
  </property>
  <property fmtid="{D5CDD505-2E9C-101B-9397-08002B2CF9AE}" pid="70" name="Objective-Intranet_Asset_ID">
    <vt:lpwstr/>
  </property>
  <property fmtid="{D5CDD505-2E9C-101B-9397-08002B2CF9AE}" pid="71" name="Objective-Date_Intranet_Link_Published">
    <vt:lpwstr/>
  </property>
  <property fmtid="{D5CDD505-2E9C-101B-9397-08002B2CF9AE}" pid="72" name="Objective-Date_Intranet_Link_Next_Review_Due">
    <vt:lpwstr/>
  </property>
  <property fmtid="{D5CDD505-2E9C-101B-9397-08002B2CF9AE}" pid="73" name="Objective-Date_Intranet_Link_Removed">
    <vt:lpwstr/>
  </property>
  <property fmtid="{D5CDD505-2E9C-101B-9397-08002B2CF9AE}" pid="74" name="Objective-Internet Publishing Requestor">
    <vt:lpwstr/>
  </property>
  <property fmtid="{D5CDD505-2E9C-101B-9397-08002B2CF9AE}" pid="75" name="Objective-Internet Publishing Requestor Email">
    <vt:lpwstr/>
  </property>
  <property fmtid="{D5CDD505-2E9C-101B-9397-08002B2CF9AE}" pid="76" name="Objective-Internet Publisher Group">
    <vt:lpwstr>CORP ICT Internet Website Publishing Workflow Group</vt:lpwstr>
  </property>
  <property fmtid="{D5CDD505-2E9C-101B-9397-08002B2CF9AE}" pid="77" name="Objective-Internet Publisher Contact">
    <vt:lpwstr>Intranet, Web Publisher</vt:lpwstr>
  </property>
  <property fmtid="{D5CDD505-2E9C-101B-9397-08002B2CF9AE}" pid="78" name="Objective-Internet Publisher Email">
    <vt:lpwstr>PIRSA.Webpublish@sa.gov.au</vt:lpwstr>
  </property>
  <property fmtid="{D5CDD505-2E9C-101B-9397-08002B2CF9AE}" pid="79" name="Objective-Internet Friendly Name">
    <vt:lpwstr/>
  </property>
  <property fmtid="{D5CDD505-2E9C-101B-9397-08002B2CF9AE}" pid="80" name="Objective-Internet Document Type">
    <vt:lpwstr/>
  </property>
  <property fmtid="{D5CDD505-2E9C-101B-9397-08002B2CF9AE}" pid="81" name="Objective-Internet Publishing Requirement">
    <vt:lpwstr/>
  </property>
  <property fmtid="{D5CDD505-2E9C-101B-9397-08002B2CF9AE}" pid="82" name="Objective-Internet Publishing Instructions or Page URI">
    <vt:lpwstr/>
  </property>
  <property fmtid="{D5CDD505-2E9C-101B-9397-08002B2CF9AE}" pid="83" name="Objective-Date Document Released">
    <vt:lpwstr/>
  </property>
  <property fmtid="{D5CDD505-2E9C-101B-9397-08002B2CF9AE}" pid="84" name="Objective-Abstract">
    <vt:lpwstr/>
  </property>
  <property fmtid="{D5CDD505-2E9C-101B-9397-08002B2CF9AE}" pid="85" name="Objective-External Link">
    <vt:lpwstr/>
  </property>
  <property fmtid="{D5CDD505-2E9C-101B-9397-08002B2CF9AE}" pid="86" name="Objective-Publish Metadata Only">
    <vt:lpwstr>No</vt:lpwstr>
  </property>
  <property fmtid="{D5CDD505-2E9C-101B-9397-08002B2CF9AE}" pid="87" name="Objective-Generate PDF Rendition">
    <vt:lpwstr>No</vt:lpwstr>
  </property>
  <property fmtid="{D5CDD505-2E9C-101B-9397-08002B2CF9AE}" pid="88" name="Objective-Rendition Object ID">
    <vt:lpwstr/>
  </property>
  <property fmtid="{D5CDD505-2E9C-101B-9397-08002B2CF9AE}" pid="89" name="Objective-Rendition Document Extension">
    <vt:lpwstr/>
  </property>
  <property fmtid="{D5CDD505-2E9C-101B-9397-08002B2CF9AE}" pid="90" name="Objective-Accessibility Reviewed">
    <vt:lpwstr/>
  </property>
  <property fmtid="{D5CDD505-2E9C-101B-9397-08002B2CF9AE}" pid="91" name="Objective-Accessibility Review Notes">
    <vt:lpwstr/>
  </property>
  <property fmtid="{D5CDD505-2E9C-101B-9397-08002B2CF9AE}" pid="92" name="Objective-Collection or Program Title">
    <vt:lpwstr/>
  </property>
  <property fmtid="{D5CDD505-2E9C-101B-9397-08002B2CF9AE}" pid="93" name="Objective-Sub Collection or Item ID">
    <vt:lpwstr/>
  </property>
  <property fmtid="{D5CDD505-2E9C-101B-9397-08002B2CF9AE}" pid="94" name="Objective-Date Internet Document &amp; CSV File Published on Website">
    <vt:lpwstr/>
  </property>
  <property fmtid="{D5CDD505-2E9C-101B-9397-08002B2CF9AE}" pid="95" name="Objective-Date Internet Document &amp; CSV File Next Review Due">
    <vt:lpwstr/>
  </property>
  <property fmtid="{D5CDD505-2E9C-101B-9397-08002B2CF9AE}" pid="96" name="Objective-Date Internet Document &amp; CSV File Removed from Website">
    <vt:lpwstr/>
  </property>
  <property fmtid="{D5CDD505-2E9C-101B-9397-08002B2CF9AE}" pid="97" name="Objective-Internet Publishing CSV File Operation">
    <vt:lpwstr>A</vt:lpwstr>
  </property>
  <property fmtid="{D5CDD505-2E9C-101B-9397-08002B2CF9AE}" pid="98" name="Objective-Covers Period From">
    <vt:lpwstr/>
  </property>
  <property fmtid="{D5CDD505-2E9C-101B-9397-08002B2CF9AE}" pid="99" name="Objective-Covers Period To">
    <vt:lpwstr/>
  </property>
  <property fmtid="{D5CDD505-2E9C-101B-9397-08002B2CF9AE}" pid="100" name="Objective-Access Rights">
    <vt:lpwstr>Closed</vt:lpwstr>
  </property>
  <property fmtid="{D5CDD505-2E9C-101B-9397-08002B2CF9AE}" pid="101" name="Objective-Vital_Record_Indicator">
    <vt:lpwstr>No</vt:lpwstr>
  </property>
  <property fmtid="{D5CDD505-2E9C-101B-9397-08002B2CF9AE}" pid="102" name="Objective-Access Security Review Due Date">
    <vt:lpwstr/>
  </property>
  <property fmtid="{D5CDD505-2E9C-101B-9397-08002B2CF9AE}" pid="103" name="Objective-Vital Records Review Due Date">
    <vt:lpwstr/>
  </property>
  <property fmtid="{D5CDD505-2E9C-101B-9397-08002B2CF9AE}" pid="104" name="Objective-Internal Reference">
    <vt:lpwstr/>
  </property>
  <property fmtid="{D5CDD505-2E9C-101B-9397-08002B2CF9AE}" pid="105" name="Objective-Media_Storage_Format">
    <vt:lpwstr>Text</vt:lpwstr>
  </property>
  <property fmtid="{D5CDD505-2E9C-101B-9397-08002B2CF9AE}" pid="106" name="Objective-Jurisdiction">
    <vt:lpwstr>SA</vt:lpwstr>
  </property>
  <property fmtid="{D5CDD505-2E9C-101B-9397-08002B2CF9AE}" pid="107" name="Objective-Language">
    <vt:lpwstr>English (en)</vt:lpwstr>
  </property>
  <property fmtid="{D5CDD505-2E9C-101B-9397-08002B2CF9AE}" pid="108" name="Objective-Intellectual_Property_Rights">
    <vt:lpwstr>SA Government</vt:lpwstr>
  </property>
  <property fmtid="{D5CDD505-2E9C-101B-9397-08002B2CF9AE}" pid="109" name="Objective-Date Emailed to DPC">
    <vt:lpwstr/>
  </property>
  <property fmtid="{D5CDD505-2E9C-101B-9397-08002B2CF9AE}" pid="110" name="Objective-Date Emailed to DTF">
    <vt:lpwstr/>
  </property>
  <property fmtid="{D5CDD505-2E9C-101B-9397-08002B2CF9AE}" pid="111" name="Objective-Date Emailed to Ministers Office">
    <vt:lpwstr/>
  </property>
  <property fmtid="{D5CDD505-2E9C-101B-9397-08002B2CF9AE}" pid="112" name="Objective-Disposal Reasons">
    <vt:lpwstr/>
  </property>
  <property fmtid="{D5CDD505-2E9C-101B-9397-08002B2CF9AE}" pid="113" name="Objective-Date to be Exported">
    <vt:lpwstr/>
  </property>
  <property fmtid="{D5CDD505-2E9C-101B-9397-08002B2CF9AE}" pid="114" name="Objective-Used By System Admin Only">
    <vt:lpwstr/>
  </property>
  <property fmtid="{D5CDD505-2E9C-101B-9397-08002B2CF9AE}" pid="115" name="Objective-Old Agency">
    <vt:lpwstr/>
  </property>
  <property fmtid="{D5CDD505-2E9C-101B-9397-08002B2CF9AE}" pid="116" name="Objective-Old Business Division">
    <vt:lpwstr/>
  </property>
  <property fmtid="{D5CDD505-2E9C-101B-9397-08002B2CF9AE}" pid="117" name="Objective-Old Workgroup">
    <vt:lpwstr/>
  </property>
  <property fmtid="{D5CDD505-2E9C-101B-9397-08002B2CF9AE}" pid="118" name="Objective-Old Section">
    <vt:lpwstr/>
  </property>
</Properties>
</file>